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handoutMasterIdLst>
    <p:handoutMasterId r:id="rId25"/>
  </p:handoutMasterIdLst>
  <p:sldIdLst>
    <p:sldId id="256" r:id="rId6"/>
    <p:sldId id="390" r:id="rId7"/>
    <p:sldId id="392" r:id="rId8"/>
    <p:sldId id="391" r:id="rId9"/>
    <p:sldId id="393" r:id="rId10"/>
    <p:sldId id="395" r:id="rId11"/>
    <p:sldId id="394" r:id="rId12"/>
    <p:sldId id="396" r:id="rId13"/>
    <p:sldId id="398" r:id="rId14"/>
    <p:sldId id="400" r:id="rId15"/>
    <p:sldId id="399" r:id="rId16"/>
    <p:sldId id="401" r:id="rId17"/>
    <p:sldId id="402" r:id="rId18"/>
    <p:sldId id="407" r:id="rId19"/>
    <p:sldId id="403" r:id="rId20"/>
    <p:sldId id="404" r:id="rId21"/>
    <p:sldId id="405" r:id="rId22"/>
    <p:sldId id="406" r:id="rId23"/>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DC6"/>
    <a:srgbClr val="539494"/>
    <a:srgbClr val="0DADC3"/>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4" autoAdjust="0"/>
    <p:restoredTop sz="41811" autoAdjust="0"/>
  </p:normalViewPr>
  <p:slideViewPr>
    <p:cSldViewPr>
      <p:cViewPr varScale="1">
        <p:scale>
          <a:sx n="28" d="100"/>
          <a:sy n="28" d="100"/>
        </p:scale>
        <p:origin x="2560" y="116"/>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301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6DC87-DE4C-4FC4-895B-C5ABBAA4473F}" type="doc">
      <dgm:prSet loTypeId="urn:microsoft.com/office/officeart/2005/8/layout/arrow2" loCatId="process" qsTypeId="urn:microsoft.com/office/officeart/2005/8/quickstyle/3d2" qsCatId="3D" csTypeId="urn:microsoft.com/office/officeart/2005/8/colors/colorful5" csCatId="colorful" phldr="1"/>
      <dgm:spPr/>
      <dgm:t>
        <a:bodyPr/>
        <a:lstStyle/>
        <a:p>
          <a:endParaRPr lang="fr-FR"/>
        </a:p>
      </dgm:t>
    </dgm:pt>
    <dgm:pt modelId="{1C242543-6761-46EE-A60C-929855187373}">
      <dgm:prSet phldrT="[Texte]" custT="1"/>
      <dgm:spPr/>
      <dgm:t>
        <a:bodyPr/>
        <a:lstStyle/>
        <a:p>
          <a:r>
            <a:rPr lang="fr-FR" sz="1400" baseline="0" dirty="0" smtClean="0"/>
            <a:t>Gestion des exigences</a:t>
          </a:r>
          <a:endParaRPr lang="fr-FR" sz="1400" baseline="0" dirty="0"/>
        </a:p>
      </dgm:t>
    </dgm:pt>
    <dgm:pt modelId="{536117F7-2EBB-4900-89D7-6737ACF1DBD6}" type="parTrans" cxnId="{4CB5CA45-6137-479D-9C37-426DF1504046}">
      <dgm:prSet/>
      <dgm:spPr/>
      <dgm:t>
        <a:bodyPr/>
        <a:lstStyle/>
        <a:p>
          <a:endParaRPr lang="fr-FR"/>
        </a:p>
      </dgm:t>
    </dgm:pt>
    <dgm:pt modelId="{096014BE-166C-4CE5-A90B-F8CF46D57C91}" type="sibTrans" cxnId="{4CB5CA45-6137-479D-9C37-426DF1504046}">
      <dgm:prSet/>
      <dgm:spPr/>
      <dgm:t>
        <a:bodyPr/>
        <a:lstStyle/>
        <a:p>
          <a:endParaRPr lang="fr-FR"/>
        </a:p>
      </dgm:t>
    </dgm:pt>
    <dgm:pt modelId="{A546D2EB-ABDF-4EEC-BBC6-A902C53A0C78}">
      <dgm:prSet phldrT="[Texte]" custT="1"/>
      <dgm:spPr/>
      <dgm:t>
        <a:bodyPr/>
        <a:lstStyle/>
        <a:p>
          <a:r>
            <a:rPr lang="fr-FR" sz="1400" baseline="0" dirty="0" smtClean="0"/>
            <a:t>Indicateurs qualité</a:t>
          </a:r>
          <a:endParaRPr lang="fr-FR" sz="1400" baseline="0" dirty="0"/>
        </a:p>
      </dgm:t>
    </dgm:pt>
    <dgm:pt modelId="{B1756E25-F633-49DB-818A-B23551E96C01}" type="parTrans" cxnId="{F2D622F8-FE83-422C-BCF3-2A717A2D143F}">
      <dgm:prSet/>
      <dgm:spPr/>
      <dgm:t>
        <a:bodyPr/>
        <a:lstStyle/>
        <a:p>
          <a:endParaRPr lang="fr-FR"/>
        </a:p>
      </dgm:t>
    </dgm:pt>
    <dgm:pt modelId="{58E9E49A-35B8-4AC3-93A5-DF5C2420589F}" type="sibTrans" cxnId="{F2D622F8-FE83-422C-BCF3-2A717A2D143F}">
      <dgm:prSet/>
      <dgm:spPr/>
      <dgm:t>
        <a:bodyPr/>
        <a:lstStyle/>
        <a:p>
          <a:endParaRPr lang="fr-FR"/>
        </a:p>
      </dgm:t>
    </dgm:pt>
    <dgm:pt modelId="{6E272CA9-DE85-4E70-8184-F323FFB85215}">
      <dgm:prSet phldrT="[Texte]" custT="1"/>
      <dgm:spPr/>
      <dgm:t>
        <a:bodyPr/>
        <a:lstStyle/>
        <a:p>
          <a:r>
            <a:rPr lang="fr-FR" sz="1400" baseline="0" dirty="0" smtClean="0"/>
            <a:t>Automatisation</a:t>
          </a:r>
          <a:endParaRPr lang="fr-FR" sz="1400" baseline="0" dirty="0"/>
        </a:p>
      </dgm:t>
    </dgm:pt>
    <dgm:pt modelId="{05A8E547-E3AC-451B-BBB9-0AECDB11F545}" type="parTrans" cxnId="{AE1FB9BC-28E3-4B64-9DB3-0C2B72073054}">
      <dgm:prSet/>
      <dgm:spPr/>
      <dgm:t>
        <a:bodyPr/>
        <a:lstStyle/>
        <a:p>
          <a:endParaRPr lang="fr-FR"/>
        </a:p>
      </dgm:t>
    </dgm:pt>
    <dgm:pt modelId="{14D4BDF1-396F-441C-B2AF-6ADBD83191F5}" type="sibTrans" cxnId="{AE1FB9BC-28E3-4B64-9DB3-0C2B72073054}">
      <dgm:prSet/>
      <dgm:spPr/>
      <dgm:t>
        <a:bodyPr/>
        <a:lstStyle/>
        <a:p>
          <a:endParaRPr lang="fr-FR"/>
        </a:p>
      </dgm:t>
    </dgm:pt>
    <dgm:pt modelId="{754463DD-2D13-497B-99CA-E202931816DF}">
      <dgm:prSet custT="1"/>
      <dgm:spPr/>
      <dgm:t>
        <a:bodyPr/>
        <a:lstStyle/>
        <a:p>
          <a:r>
            <a:rPr lang="fr-FR" sz="1400" dirty="0" smtClean="0"/>
            <a:t>Politique et Stratégie de tests</a:t>
          </a:r>
          <a:endParaRPr lang="fr-FR" sz="1400" baseline="0" dirty="0"/>
        </a:p>
      </dgm:t>
    </dgm:pt>
    <dgm:pt modelId="{B6E9D62D-8F97-41EB-A16E-E15E3807E893}" type="parTrans" cxnId="{5E304101-B7D9-4DB2-9029-7123B9CC9C75}">
      <dgm:prSet/>
      <dgm:spPr/>
      <dgm:t>
        <a:bodyPr/>
        <a:lstStyle/>
        <a:p>
          <a:endParaRPr lang="fr-FR"/>
        </a:p>
      </dgm:t>
    </dgm:pt>
    <dgm:pt modelId="{1327ED7E-725C-4933-BBB2-346B3CB6583C}" type="sibTrans" cxnId="{5E304101-B7D9-4DB2-9029-7123B9CC9C75}">
      <dgm:prSet/>
      <dgm:spPr/>
      <dgm:t>
        <a:bodyPr/>
        <a:lstStyle/>
        <a:p>
          <a:endParaRPr lang="fr-FR"/>
        </a:p>
      </dgm:t>
    </dgm:pt>
    <dgm:pt modelId="{10A159C5-2FB8-4451-956E-407A69CD81C1}">
      <dgm:prSet phldrT="[Texte]" custT="1"/>
      <dgm:spPr/>
      <dgm:t>
        <a:bodyPr/>
        <a:lstStyle/>
        <a:p>
          <a:r>
            <a:rPr lang="fr-FR" sz="1400" baseline="0" dirty="0" smtClean="0"/>
            <a:t>Patrimoine de tests</a:t>
          </a:r>
          <a:endParaRPr lang="fr-FR" sz="1400" baseline="0" dirty="0"/>
        </a:p>
      </dgm:t>
    </dgm:pt>
    <dgm:pt modelId="{5D685A47-B709-462C-B39D-AE7E5F55EC1B}" type="parTrans" cxnId="{918C357F-DA31-4BB4-A71D-93C94EB9C2E2}">
      <dgm:prSet/>
      <dgm:spPr/>
      <dgm:t>
        <a:bodyPr/>
        <a:lstStyle/>
        <a:p>
          <a:endParaRPr lang="fr-FR"/>
        </a:p>
      </dgm:t>
    </dgm:pt>
    <dgm:pt modelId="{178045D6-4E09-49CB-B099-5CBF294CE01B}" type="sibTrans" cxnId="{918C357F-DA31-4BB4-A71D-93C94EB9C2E2}">
      <dgm:prSet/>
      <dgm:spPr/>
      <dgm:t>
        <a:bodyPr/>
        <a:lstStyle/>
        <a:p>
          <a:endParaRPr lang="fr-FR"/>
        </a:p>
      </dgm:t>
    </dgm:pt>
    <dgm:pt modelId="{C28D4121-1F4B-4C6A-A53F-9DEDF3847C48}" type="pres">
      <dgm:prSet presAssocID="{A6B6DC87-DE4C-4FC4-895B-C5ABBAA4473F}" presName="arrowDiagram" presStyleCnt="0">
        <dgm:presLayoutVars>
          <dgm:chMax val="5"/>
          <dgm:dir/>
          <dgm:resizeHandles val="exact"/>
        </dgm:presLayoutVars>
      </dgm:prSet>
      <dgm:spPr/>
      <dgm:t>
        <a:bodyPr/>
        <a:lstStyle/>
        <a:p>
          <a:endParaRPr lang="fr-FR"/>
        </a:p>
      </dgm:t>
    </dgm:pt>
    <dgm:pt modelId="{3C994B8A-FE34-4DFE-835E-21A41D6565DD}" type="pres">
      <dgm:prSet presAssocID="{A6B6DC87-DE4C-4FC4-895B-C5ABBAA4473F}" presName="arrow" presStyleLbl="bgShp" presStyleIdx="0" presStyleCnt="1"/>
      <dgm:spPr/>
    </dgm:pt>
    <dgm:pt modelId="{1287097B-A66F-4504-95FD-02E67BD05D96}" type="pres">
      <dgm:prSet presAssocID="{A6B6DC87-DE4C-4FC4-895B-C5ABBAA4473F}" presName="arrowDiagram5" presStyleCnt="0"/>
      <dgm:spPr/>
    </dgm:pt>
    <dgm:pt modelId="{4D030BFA-9F7B-40A7-98C5-99F902F19C17}" type="pres">
      <dgm:prSet presAssocID="{754463DD-2D13-497B-99CA-E202931816DF}" presName="bullet5a" presStyleLbl="node1" presStyleIdx="0" presStyleCnt="5"/>
      <dgm:spPr/>
    </dgm:pt>
    <dgm:pt modelId="{391C286B-E598-47AB-B9BB-62EC1CB67665}" type="pres">
      <dgm:prSet presAssocID="{754463DD-2D13-497B-99CA-E202931816DF}" presName="textBox5a" presStyleLbl="revTx" presStyleIdx="0" presStyleCnt="5" custScaleX="222887" custScaleY="56448" custLinFactNeighborX="77891" custLinFactNeighborY="-24363">
        <dgm:presLayoutVars>
          <dgm:bulletEnabled val="1"/>
        </dgm:presLayoutVars>
      </dgm:prSet>
      <dgm:spPr/>
      <dgm:t>
        <a:bodyPr/>
        <a:lstStyle/>
        <a:p>
          <a:endParaRPr lang="fr-FR"/>
        </a:p>
      </dgm:t>
    </dgm:pt>
    <dgm:pt modelId="{843ADAC0-2735-4033-88E3-82C0F697EB76}" type="pres">
      <dgm:prSet presAssocID="{10A159C5-2FB8-4451-956E-407A69CD81C1}" presName="bullet5b" presStyleLbl="node1" presStyleIdx="1" presStyleCnt="5"/>
      <dgm:spPr/>
    </dgm:pt>
    <dgm:pt modelId="{321B1485-89B7-4928-B20E-867BD7C2E052}" type="pres">
      <dgm:prSet presAssocID="{10A159C5-2FB8-4451-956E-407A69CD81C1}" presName="textBox5b" presStyleLbl="revTx" presStyleIdx="1" presStyleCnt="5" custScaleX="360561" custLinFactX="45420" custLinFactNeighborX="100000">
        <dgm:presLayoutVars>
          <dgm:bulletEnabled val="1"/>
        </dgm:presLayoutVars>
      </dgm:prSet>
      <dgm:spPr/>
      <dgm:t>
        <a:bodyPr/>
        <a:lstStyle/>
        <a:p>
          <a:endParaRPr lang="fr-FR"/>
        </a:p>
      </dgm:t>
    </dgm:pt>
    <dgm:pt modelId="{BA3DF300-CD70-4EDA-BDC0-7D3AB1F711AA}" type="pres">
      <dgm:prSet presAssocID="{1C242543-6761-46EE-A60C-929855187373}" presName="bullet5c" presStyleLbl="node1" presStyleIdx="2" presStyleCnt="5"/>
      <dgm:spPr/>
    </dgm:pt>
    <dgm:pt modelId="{A71BE86E-629A-4290-B855-38C6DEFB4099}" type="pres">
      <dgm:prSet presAssocID="{1C242543-6761-46EE-A60C-929855187373}" presName="textBox5c" presStyleLbl="revTx" presStyleIdx="2" presStyleCnt="5" custScaleX="335587" custScaleY="21764" custLinFactX="25565" custLinFactNeighborX="100000" custLinFactNeighborY="-37008">
        <dgm:presLayoutVars>
          <dgm:bulletEnabled val="1"/>
        </dgm:presLayoutVars>
      </dgm:prSet>
      <dgm:spPr/>
      <dgm:t>
        <a:bodyPr/>
        <a:lstStyle/>
        <a:p>
          <a:endParaRPr lang="fr-FR"/>
        </a:p>
      </dgm:t>
    </dgm:pt>
    <dgm:pt modelId="{E36178AF-252A-4753-BE38-678A56F958EF}" type="pres">
      <dgm:prSet presAssocID="{A546D2EB-ABDF-4EEC-BBC6-A902C53A0C78}" presName="bullet5d" presStyleLbl="node1" presStyleIdx="3" presStyleCnt="5"/>
      <dgm:spPr/>
    </dgm:pt>
    <dgm:pt modelId="{3EF58C29-19E1-45D4-B813-B3AE664CB5A6}" type="pres">
      <dgm:prSet presAssocID="{A546D2EB-ABDF-4EEC-BBC6-A902C53A0C78}" presName="textBox5d" presStyleLbl="revTx" presStyleIdx="3" presStyleCnt="5" custScaleX="220964" custScaleY="75132" custLinFactNeighborX="70151" custLinFactNeighborY="-8778">
        <dgm:presLayoutVars>
          <dgm:bulletEnabled val="1"/>
        </dgm:presLayoutVars>
      </dgm:prSet>
      <dgm:spPr/>
      <dgm:t>
        <a:bodyPr/>
        <a:lstStyle/>
        <a:p>
          <a:endParaRPr lang="fr-FR"/>
        </a:p>
      </dgm:t>
    </dgm:pt>
    <dgm:pt modelId="{9C228113-4972-4D05-B37F-7464EC24A63E}" type="pres">
      <dgm:prSet presAssocID="{6E272CA9-DE85-4E70-8184-F323FFB85215}" presName="bullet5e" presStyleLbl="node1" presStyleIdx="4" presStyleCnt="5"/>
      <dgm:spPr/>
    </dgm:pt>
    <dgm:pt modelId="{638AB768-B45E-46FF-ABA6-502AA813CD7A}" type="pres">
      <dgm:prSet presAssocID="{6E272CA9-DE85-4E70-8184-F323FFB85215}" presName="textBox5e" presStyleLbl="revTx" presStyleIdx="4" presStyleCnt="5" custScaleX="142340" custLinFactNeighborX="28463">
        <dgm:presLayoutVars>
          <dgm:bulletEnabled val="1"/>
        </dgm:presLayoutVars>
      </dgm:prSet>
      <dgm:spPr/>
      <dgm:t>
        <a:bodyPr/>
        <a:lstStyle/>
        <a:p>
          <a:endParaRPr lang="fr-FR"/>
        </a:p>
      </dgm:t>
    </dgm:pt>
  </dgm:ptLst>
  <dgm:cxnLst>
    <dgm:cxn modelId="{F2D622F8-FE83-422C-BCF3-2A717A2D143F}" srcId="{A6B6DC87-DE4C-4FC4-895B-C5ABBAA4473F}" destId="{A546D2EB-ABDF-4EEC-BBC6-A902C53A0C78}" srcOrd="3" destOrd="0" parTransId="{B1756E25-F633-49DB-818A-B23551E96C01}" sibTransId="{58E9E49A-35B8-4AC3-93A5-DF5C2420589F}"/>
    <dgm:cxn modelId="{595F8F95-1958-4E39-85CF-71885B3D42E9}" type="presOf" srcId="{A6B6DC87-DE4C-4FC4-895B-C5ABBAA4473F}" destId="{C28D4121-1F4B-4C6A-A53F-9DEDF3847C48}" srcOrd="0" destOrd="0" presId="urn:microsoft.com/office/officeart/2005/8/layout/arrow2"/>
    <dgm:cxn modelId="{89926270-9C7F-4E90-823F-C30D893C42DE}" type="presOf" srcId="{6E272CA9-DE85-4E70-8184-F323FFB85215}" destId="{638AB768-B45E-46FF-ABA6-502AA813CD7A}" srcOrd="0" destOrd="0" presId="urn:microsoft.com/office/officeart/2005/8/layout/arrow2"/>
    <dgm:cxn modelId="{8DF0ED05-4472-405B-8694-B9AEDE05F394}" type="presOf" srcId="{10A159C5-2FB8-4451-956E-407A69CD81C1}" destId="{321B1485-89B7-4928-B20E-867BD7C2E052}" srcOrd="0" destOrd="0" presId="urn:microsoft.com/office/officeart/2005/8/layout/arrow2"/>
    <dgm:cxn modelId="{1174819C-51C1-468B-81A5-D4033CA8211E}" type="presOf" srcId="{1C242543-6761-46EE-A60C-929855187373}" destId="{A71BE86E-629A-4290-B855-38C6DEFB4099}" srcOrd="0" destOrd="0" presId="urn:microsoft.com/office/officeart/2005/8/layout/arrow2"/>
    <dgm:cxn modelId="{AE1FB9BC-28E3-4B64-9DB3-0C2B72073054}" srcId="{A6B6DC87-DE4C-4FC4-895B-C5ABBAA4473F}" destId="{6E272CA9-DE85-4E70-8184-F323FFB85215}" srcOrd="4" destOrd="0" parTransId="{05A8E547-E3AC-451B-BBB9-0AECDB11F545}" sibTransId="{14D4BDF1-396F-441C-B2AF-6ADBD83191F5}"/>
    <dgm:cxn modelId="{49E6E183-BF9C-4AEF-A95E-46F41DF99FF1}" type="presOf" srcId="{754463DD-2D13-497B-99CA-E202931816DF}" destId="{391C286B-E598-47AB-B9BB-62EC1CB67665}" srcOrd="0" destOrd="0" presId="urn:microsoft.com/office/officeart/2005/8/layout/arrow2"/>
    <dgm:cxn modelId="{918C357F-DA31-4BB4-A71D-93C94EB9C2E2}" srcId="{A6B6DC87-DE4C-4FC4-895B-C5ABBAA4473F}" destId="{10A159C5-2FB8-4451-956E-407A69CD81C1}" srcOrd="1" destOrd="0" parTransId="{5D685A47-B709-462C-B39D-AE7E5F55EC1B}" sibTransId="{178045D6-4E09-49CB-B099-5CBF294CE01B}"/>
    <dgm:cxn modelId="{4CB5CA45-6137-479D-9C37-426DF1504046}" srcId="{A6B6DC87-DE4C-4FC4-895B-C5ABBAA4473F}" destId="{1C242543-6761-46EE-A60C-929855187373}" srcOrd="2" destOrd="0" parTransId="{536117F7-2EBB-4900-89D7-6737ACF1DBD6}" sibTransId="{096014BE-166C-4CE5-A90B-F8CF46D57C91}"/>
    <dgm:cxn modelId="{5E304101-B7D9-4DB2-9029-7123B9CC9C75}" srcId="{A6B6DC87-DE4C-4FC4-895B-C5ABBAA4473F}" destId="{754463DD-2D13-497B-99CA-E202931816DF}" srcOrd="0" destOrd="0" parTransId="{B6E9D62D-8F97-41EB-A16E-E15E3807E893}" sibTransId="{1327ED7E-725C-4933-BBB2-346B3CB6583C}"/>
    <dgm:cxn modelId="{757CC918-7084-4D58-838E-99ECA1D323EC}" type="presOf" srcId="{A546D2EB-ABDF-4EEC-BBC6-A902C53A0C78}" destId="{3EF58C29-19E1-45D4-B813-B3AE664CB5A6}" srcOrd="0" destOrd="0" presId="urn:microsoft.com/office/officeart/2005/8/layout/arrow2"/>
    <dgm:cxn modelId="{26D61270-8A6F-4FC6-8F96-DF4D0CDFF66C}" type="presParOf" srcId="{C28D4121-1F4B-4C6A-A53F-9DEDF3847C48}" destId="{3C994B8A-FE34-4DFE-835E-21A41D6565DD}" srcOrd="0" destOrd="0" presId="urn:microsoft.com/office/officeart/2005/8/layout/arrow2"/>
    <dgm:cxn modelId="{F231C3CA-C19B-4462-A5B1-8B32B9151F4C}" type="presParOf" srcId="{C28D4121-1F4B-4C6A-A53F-9DEDF3847C48}" destId="{1287097B-A66F-4504-95FD-02E67BD05D96}" srcOrd="1" destOrd="0" presId="urn:microsoft.com/office/officeart/2005/8/layout/arrow2"/>
    <dgm:cxn modelId="{2A13DBCE-379D-4EA0-BA00-EAD1AD796C1D}" type="presParOf" srcId="{1287097B-A66F-4504-95FD-02E67BD05D96}" destId="{4D030BFA-9F7B-40A7-98C5-99F902F19C17}" srcOrd="0" destOrd="0" presId="urn:microsoft.com/office/officeart/2005/8/layout/arrow2"/>
    <dgm:cxn modelId="{5A298155-7F6B-4660-8E8B-61B999764DFF}" type="presParOf" srcId="{1287097B-A66F-4504-95FD-02E67BD05D96}" destId="{391C286B-E598-47AB-B9BB-62EC1CB67665}" srcOrd="1" destOrd="0" presId="urn:microsoft.com/office/officeart/2005/8/layout/arrow2"/>
    <dgm:cxn modelId="{D91037DE-4FC7-4220-88AF-593EB2BBA6AB}" type="presParOf" srcId="{1287097B-A66F-4504-95FD-02E67BD05D96}" destId="{843ADAC0-2735-4033-88E3-82C0F697EB76}" srcOrd="2" destOrd="0" presId="urn:microsoft.com/office/officeart/2005/8/layout/arrow2"/>
    <dgm:cxn modelId="{0D6A731A-6569-4B9F-B67C-9651C55DDFB7}" type="presParOf" srcId="{1287097B-A66F-4504-95FD-02E67BD05D96}" destId="{321B1485-89B7-4928-B20E-867BD7C2E052}" srcOrd="3" destOrd="0" presId="urn:microsoft.com/office/officeart/2005/8/layout/arrow2"/>
    <dgm:cxn modelId="{A9401077-1024-48AC-A0BF-2256A5B0758E}" type="presParOf" srcId="{1287097B-A66F-4504-95FD-02E67BD05D96}" destId="{BA3DF300-CD70-4EDA-BDC0-7D3AB1F711AA}" srcOrd="4" destOrd="0" presId="urn:microsoft.com/office/officeart/2005/8/layout/arrow2"/>
    <dgm:cxn modelId="{34C302CD-4D6B-48B3-B296-81F54BF3972C}" type="presParOf" srcId="{1287097B-A66F-4504-95FD-02E67BD05D96}" destId="{A71BE86E-629A-4290-B855-38C6DEFB4099}" srcOrd="5" destOrd="0" presId="urn:microsoft.com/office/officeart/2005/8/layout/arrow2"/>
    <dgm:cxn modelId="{04803B0E-3C77-4623-8AB7-0E70D1782730}" type="presParOf" srcId="{1287097B-A66F-4504-95FD-02E67BD05D96}" destId="{E36178AF-252A-4753-BE38-678A56F958EF}" srcOrd="6" destOrd="0" presId="urn:microsoft.com/office/officeart/2005/8/layout/arrow2"/>
    <dgm:cxn modelId="{FFAD1FD6-4352-488B-9A77-35526552DA4B}" type="presParOf" srcId="{1287097B-A66F-4504-95FD-02E67BD05D96}" destId="{3EF58C29-19E1-45D4-B813-B3AE664CB5A6}" srcOrd="7" destOrd="0" presId="urn:microsoft.com/office/officeart/2005/8/layout/arrow2"/>
    <dgm:cxn modelId="{45C71032-F1C7-4382-9A5F-BE080DFB209C}" type="presParOf" srcId="{1287097B-A66F-4504-95FD-02E67BD05D96}" destId="{9C228113-4972-4D05-B37F-7464EC24A63E}" srcOrd="8" destOrd="0" presId="urn:microsoft.com/office/officeart/2005/8/layout/arrow2"/>
    <dgm:cxn modelId="{0B776C6B-3DDF-41C3-A100-8DA2AA079472}" type="presParOf" srcId="{1287097B-A66F-4504-95FD-02E67BD05D96}" destId="{638AB768-B45E-46FF-ABA6-502AA813CD7A}" srcOrd="9"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94B8A-FE34-4DFE-835E-21A41D6565DD}">
      <dsp:nvSpPr>
        <dsp:cNvPr id="0" name=""/>
        <dsp:cNvSpPr/>
      </dsp:nvSpPr>
      <dsp:spPr>
        <a:xfrm>
          <a:off x="441742" y="0"/>
          <a:ext cx="5645587" cy="3528492"/>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D030BFA-9F7B-40A7-98C5-99F902F19C17}">
      <dsp:nvSpPr>
        <dsp:cNvPr id="0" name=""/>
        <dsp:cNvSpPr/>
      </dsp:nvSpPr>
      <dsp:spPr>
        <a:xfrm>
          <a:off x="997833" y="2623786"/>
          <a:ext cx="129848" cy="12984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1C286B-E598-47AB-B9BB-62EC1CB67665}">
      <dsp:nvSpPr>
        <dsp:cNvPr id="0" name=""/>
        <dsp:cNvSpPr/>
      </dsp:nvSpPr>
      <dsp:spPr>
        <a:xfrm>
          <a:off x="1184398" y="2666985"/>
          <a:ext cx="1648409" cy="474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4" tIns="0" rIns="0" bIns="0" numCol="1" spcCol="1270" anchor="t" anchorCtr="0">
          <a:noAutofit/>
        </a:bodyPr>
        <a:lstStyle/>
        <a:p>
          <a:pPr lvl="0" algn="l" defTabSz="622300">
            <a:lnSpc>
              <a:spcPct val="90000"/>
            </a:lnSpc>
            <a:spcBef>
              <a:spcPct val="0"/>
            </a:spcBef>
            <a:spcAft>
              <a:spcPct val="35000"/>
            </a:spcAft>
          </a:pPr>
          <a:r>
            <a:rPr lang="fr-FR" sz="1400" kern="1200" dirty="0" smtClean="0"/>
            <a:t>Politique et Stratégie de tests</a:t>
          </a:r>
          <a:endParaRPr lang="fr-FR" sz="1400" kern="1200" baseline="0" dirty="0"/>
        </a:p>
      </dsp:txBody>
      <dsp:txXfrm>
        <a:off x="1184398" y="2666985"/>
        <a:ext cx="1648409" cy="474039"/>
      </dsp:txXfrm>
    </dsp:sp>
    <dsp:sp modelId="{843ADAC0-2735-4033-88E3-82C0F697EB76}">
      <dsp:nvSpPr>
        <dsp:cNvPr id="0" name=""/>
        <dsp:cNvSpPr/>
      </dsp:nvSpPr>
      <dsp:spPr>
        <a:xfrm>
          <a:off x="1700708" y="1948433"/>
          <a:ext cx="203241" cy="203241"/>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B1485-89B7-4928-B20E-867BD7C2E052}">
      <dsp:nvSpPr>
        <dsp:cNvPr id="0" name=""/>
        <dsp:cNvSpPr/>
      </dsp:nvSpPr>
      <dsp:spPr>
        <a:xfrm>
          <a:off x="1944211" y="2050053"/>
          <a:ext cx="3379060" cy="147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93" tIns="0" rIns="0" bIns="0" numCol="1" spcCol="1270" anchor="t" anchorCtr="0">
          <a:noAutofit/>
        </a:bodyPr>
        <a:lstStyle/>
        <a:p>
          <a:pPr lvl="0" algn="l" defTabSz="622300">
            <a:lnSpc>
              <a:spcPct val="90000"/>
            </a:lnSpc>
            <a:spcBef>
              <a:spcPct val="0"/>
            </a:spcBef>
            <a:spcAft>
              <a:spcPct val="35000"/>
            </a:spcAft>
          </a:pPr>
          <a:r>
            <a:rPr lang="fr-FR" sz="1400" kern="1200" baseline="0" dirty="0" smtClean="0"/>
            <a:t>Patrimoine de tests</a:t>
          </a:r>
          <a:endParaRPr lang="fr-FR" sz="1400" kern="1200" baseline="0" dirty="0"/>
        </a:p>
      </dsp:txBody>
      <dsp:txXfrm>
        <a:off x="1944211" y="2050053"/>
        <a:ext cx="3379060" cy="1478438"/>
      </dsp:txXfrm>
    </dsp:sp>
    <dsp:sp modelId="{BA3DF300-CD70-4EDA-BDC0-7D3AB1F711AA}">
      <dsp:nvSpPr>
        <dsp:cNvPr id="0" name=""/>
        <dsp:cNvSpPr/>
      </dsp:nvSpPr>
      <dsp:spPr>
        <a:xfrm>
          <a:off x="2604002" y="1409985"/>
          <a:ext cx="270988" cy="270988"/>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1BE86E-629A-4290-B855-38C6DEFB4099}">
      <dsp:nvSpPr>
        <dsp:cNvPr id="0" name=""/>
        <dsp:cNvSpPr/>
      </dsp:nvSpPr>
      <dsp:spPr>
        <a:xfrm>
          <a:off x="2824174" y="1587321"/>
          <a:ext cx="3656550" cy="431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91" tIns="0" rIns="0" bIns="0" numCol="1" spcCol="1270" anchor="t" anchorCtr="0">
          <a:noAutofit/>
        </a:bodyPr>
        <a:lstStyle/>
        <a:p>
          <a:pPr lvl="0" algn="l" defTabSz="622300">
            <a:lnSpc>
              <a:spcPct val="90000"/>
            </a:lnSpc>
            <a:spcBef>
              <a:spcPct val="0"/>
            </a:spcBef>
            <a:spcAft>
              <a:spcPct val="35000"/>
            </a:spcAft>
          </a:pPr>
          <a:r>
            <a:rPr lang="fr-FR" sz="1400" kern="1200" baseline="0" dirty="0" smtClean="0"/>
            <a:t>Gestion des exigences</a:t>
          </a:r>
          <a:endParaRPr lang="fr-FR" sz="1400" kern="1200" baseline="0" dirty="0"/>
        </a:p>
      </dsp:txBody>
      <dsp:txXfrm>
        <a:off x="2824174" y="1587321"/>
        <a:ext cx="3656550" cy="431582"/>
      </dsp:txXfrm>
    </dsp:sp>
    <dsp:sp modelId="{E36178AF-252A-4753-BE38-678A56F958EF}">
      <dsp:nvSpPr>
        <dsp:cNvPr id="0" name=""/>
        <dsp:cNvSpPr/>
      </dsp:nvSpPr>
      <dsp:spPr>
        <a:xfrm>
          <a:off x="3654081" y="989389"/>
          <a:ext cx="350026" cy="350026"/>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EF58C29-19E1-45D4-B813-B3AE664CB5A6}">
      <dsp:nvSpPr>
        <dsp:cNvPr id="0" name=""/>
        <dsp:cNvSpPr/>
      </dsp:nvSpPr>
      <dsp:spPr>
        <a:xfrm>
          <a:off x="3938269" y="1250833"/>
          <a:ext cx="2494943" cy="177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72" tIns="0" rIns="0" bIns="0" numCol="1" spcCol="1270" anchor="t" anchorCtr="0">
          <a:noAutofit/>
        </a:bodyPr>
        <a:lstStyle/>
        <a:p>
          <a:pPr lvl="0" algn="l" defTabSz="622300">
            <a:lnSpc>
              <a:spcPct val="90000"/>
            </a:lnSpc>
            <a:spcBef>
              <a:spcPct val="0"/>
            </a:spcBef>
            <a:spcAft>
              <a:spcPct val="35000"/>
            </a:spcAft>
          </a:pPr>
          <a:r>
            <a:rPr lang="fr-FR" sz="1400" kern="1200" baseline="0" dirty="0" smtClean="0"/>
            <a:t>Indicateurs qualité</a:t>
          </a:r>
          <a:endParaRPr lang="fr-FR" sz="1400" kern="1200" baseline="0" dirty="0"/>
        </a:p>
      </dsp:txBody>
      <dsp:txXfrm>
        <a:off x="3938269" y="1250833"/>
        <a:ext cx="2494943" cy="1776187"/>
      </dsp:txXfrm>
    </dsp:sp>
    <dsp:sp modelId="{9C228113-4972-4D05-B37F-7464EC24A63E}">
      <dsp:nvSpPr>
        <dsp:cNvPr id="0" name=""/>
        <dsp:cNvSpPr/>
      </dsp:nvSpPr>
      <dsp:spPr>
        <a:xfrm>
          <a:off x="4735211" y="708521"/>
          <a:ext cx="446001" cy="446001"/>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8AB768-B45E-46FF-ABA6-502AA813CD7A}">
      <dsp:nvSpPr>
        <dsp:cNvPr id="0" name=""/>
        <dsp:cNvSpPr/>
      </dsp:nvSpPr>
      <dsp:spPr>
        <a:xfrm>
          <a:off x="5040559" y="931521"/>
          <a:ext cx="1607185" cy="259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27" tIns="0" rIns="0" bIns="0" numCol="1" spcCol="1270" anchor="t" anchorCtr="0">
          <a:noAutofit/>
        </a:bodyPr>
        <a:lstStyle/>
        <a:p>
          <a:pPr lvl="0" algn="l" defTabSz="622300">
            <a:lnSpc>
              <a:spcPct val="90000"/>
            </a:lnSpc>
            <a:spcBef>
              <a:spcPct val="0"/>
            </a:spcBef>
            <a:spcAft>
              <a:spcPct val="35000"/>
            </a:spcAft>
          </a:pPr>
          <a:r>
            <a:rPr lang="fr-FR" sz="1400" kern="1200" baseline="0" dirty="0" smtClean="0"/>
            <a:t>Automatisation</a:t>
          </a:r>
          <a:endParaRPr lang="fr-FR" sz="1400" kern="1200" baseline="0" dirty="0"/>
        </a:p>
      </dsp:txBody>
      <dsp:txXfrm>
        <a:off x="5040559" y="931521"/>
        <a:ext cx="1607185" cy="259697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BEF5C0-368F-4ACC-A3B1-43E2FDB6C3C9}" type="datetimeFigureOut">
              <a:rPr lang="fr-FR" smtClean="0"/>
              <a:t>19/05/2017</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F9561E2-E8E9-4EF2-8D44-6B39CD8C0170}" type="slidenum">
              <a:rPr lang="fr-FR" smtClean="0"/>
              <a:t>‹N°›</a:t>
            </a:fld>
            <a:endParaRPr lang="fr-FR"/>
          </a:p>
        </p:txBody>
      </p:sp>
    </p:spTree>
    <p:extLst>
      <p:ext uri="{BB962C8B-B14F-4D97-AF65-F5344CB8AC3E}">
        <p14:creationId xmlns:p14="http://schemas.microsoft.com/office/powerpoint/2010/main" val="86033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8C334DCB-9FB7-48AF-8E3A-F53C0132F4CD}" type="datetimeFigureOut">
              <a:rPr lang="fr-FR"/>
              <a:pPr>
                <a:defRPr/>
              </a:pPr>
              <a:t>19/05/2017</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1027A5-C066-4327-8170-160F37B90707}" type="slidenum">
              <a:rPr lang="fr-FR" altLang="fr-FR"/>
              <a:pPr/>
              <a:t>‹N°›</a:t>
            </a:fld>
            <a:endParaRPr lang="fr-FR" altLang="fr-FR"/>
          </a:p>
        </p:txBody>
      </p:sp>
    </p:spTree>
    <p:extLst>
      <p:ext uri="{BB962C8B-B14F-4D97-AF65-F5344CB8AC3E}">
        <p14:creationId xmlns:p14="http://schemas.microsoft.com/office/powerpoint/2010/main" val="2189767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91027A5-C066-4327-8170-160F37B90707}" type="slidenum">
              <a:rPr lang="fr-FR" altLang="fr-FR" smtClean="0"/>
              <a:pPr/>
              <a:t>1</a:t>
            </a:fld>
            <a:endParaRPr lang="fr-FR" altLang="fr-FR"/>
          </a:p>
        </p:txBody>
      </p:sp>
    </p:spTree>
    <p:extLst>
      <p:ext uri="{BB962C8B-B14F-4D97-AF65-F5344CB8AC3E}">
        <p14:creationId xmlns:p14="http://schemas.microsoft.com/office/powerpoint/2010/main" val="17509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dirty="0" smtClean="0">
                <a:ea typeface="ＭＳ Ｐゴシック" panose="020B0600070205080204" pitchFamily="34" charset="-128"/>
              </a:rPr>
              <a:t>Cette</a:t>
            </a:r>
            <a:r>
              <a:rPr lang="fr-FR" altLang="fr-FR" baseline="0" dirty="0" smtClean="0">
                <a:ea typeface="ＭＳ Ｐゴシック" panose="020B0600070205080204" pitchFamily="34" charset="-128"/>
              </a:rPr>
              <a:t> architecture et les tests automatisés nous ont permis de couvrir une partie de la matrice de tests</a:t>
            </a: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76104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335469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dirty="0" smtClean="0">
                <a:ea typeface="ＭＳ Ｐゴシック" panose="020B0600070205080204" pitchFamily="34" charset="-128"/>
              </a:rPr>
              <a:t>Gazelle est une plateforme regroupant un ensemble</a:t>
            </a:r>
            <a:r>
              <a:rPr lang="fr-FR" altLang="fr-FR" baseline="0" dirty="0" smtClean="0">
                <a:ea typeface="ＭＳ Ｐゴシック" panose="020B0600070205080204" pitchFamily="34" charset="-128"/>
              </a:rPr>
              <a:t> d’outils open source conçus pour faciliter la réalisation des tests d’interopérabilité</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baseline="0" dirty="0" smtClean="0">
                <a:ea typeface="ＭＳ Ｐゴシック" panose="020B0600070205080204" pitchFamily="34" charset="-128"/>
              </a:rPr>
              <a:t>C’est un projet initié par une équipe de développeurs de l’INRIA puis repris par la société </a:t>
            </a:r>
            <a:r>
              <a:rPr lang="fr-FR" altLang="fr-FR" baseline="0" dirty="0" err="1" smtClean="0">
                <a:ea typeface="ＭＳ Ｐゴシック" panose="020B0600070205080204" pitchFamily="34" charset="-128"/>
              </a:rPr>
              <a:t>Kereval</a:t>
            </a: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baseline="0" dirty="0" smtClean="0">
                <a:ea typeface="ＭＳ Ｐゴシック" panose="020B0600070205080204" pitchFamily="34" charset="-128"/>
              </a:rPr>
              <a:t>Elle est principalement utilisée aujourd’hui lors des </a:t>
            </a:r>
            <a:r>
              <a:rPr lang="fr-FR" altLang="fr-FR" baseline="0" dirty="0" err="1" smtClean="0">
                <a:ea typeface="ＭＳ Ｐゴシック" panose="020B0600070205080204" pitchFamily="34" charset="-128"/>
              </a:rPr>
              <a:t>connectathons</a:t>
            </a:r>
            <a:r>
              <a:rPr lang="fr-FR" altLang="fr-FR" baseline="0" dirty="0" smtClean="0">
                <a:ea typeface="ＭＳ Ｐゴシック" panose="020B0600070205080204" pitchFamily="34" charset="-128"/>
              </a:rPr>
              <a:t> </a:t>
            </a:r>
            <a:r>
              <a:rPr lang="fr-FR" altLang="fr-FR" baseline="0" dirty="0" smtClean="0">
                <a:ea typeface="ＭＳ Ｐゴシック" panose="020B0600070205080204" pitchFamily="34" charset="-128"/>
              </a:rPr>
              <a:t>européens et Nord Américain ou pour d’autres projets à plus petite échelle pour tester l’interopérabilité entre les différents systèmes de santé, sur les standards existants tels que HL7, DICOM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baseline="0" dirty="0" smtClean="0">
                <a:ea typeface="ＭＳ Ｐゴシック" panose="020B0600070205080204" pitchFamily="34" charset="-128"/>
              </a:rPr>
              <a:t>Acquise par IS pour ses membres, avec notamment l’intégration des spécificités du profil IHE PAM France.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baseline="0" dirty="0" smtClean="0">
                <a:ea typeface="ＭＳ Ｐゴシック" panose="020B0600070205080204" pitchFamily="34" charset="-128"/>
                <a:sym typeface="Wingdings" panose="05000000000000000000" pitchFamily="2" charset="2"/>
              </a:rPr>
              <a:t> Elle est aujourd’hui </a:t>
            </a:r>
            <a:r>
              <a:rPr lang="fr-FR" altLang="fr-FR" baseline="0" dirty="0" smtClean="0">
                <a:ea typeface="ＭＳ Ｐゴシック" panose="020B0600070205080204" pitchFamily="34" charset="-128"/>
                <a:sym typeface="Wingdings" panose="05000000000000000000" pitchFamily="2" charset="2"/>
              </a:rPr>
              <a:t>orientée </a:t>
            </a:r>
            <a:r>
              <a:rPr lang="fr-FR" altLang="fr-FR" baseline="0" dirty="0" smtClean="0">
                <a:ea typeface="ＭＳ Ｐゴシック" panose="020B0600070205080204" pitchFamily="34" charset="-128"/>
                <a:sym typeface="Wingdings" panose="05000000000000000000" pitchFamily="2" charset="2"/>
              </a:rPr>
              <a:t>sur le segment de l’événementiel, en équipant des </a:t>
            </a:r>
            <a:r>
              <a:rPr lang="fr-FR" altLang="fr-FR" baseline="0" dirty="0" err="1" smtClean="0">
                <a:ea typeface="ＭＳ Ｐゴシック" panose="020B0600070205080204" pitchFamily="34" charset="-128"/>
                <a:sym typeface="Wingdings" panose="05000000000000000000" pitchFamily="2" charset="2"/>
              </a:rPr>
              <a:t>projectathons</a:t>
            </a:r>
            <a:r>
              <a:rPr lang="fr-FR" altLang="fr-FR" baseline="0" dirty="0" smtClean="0">
                <a:ea typeface="ＭＳ Ｐゴシック" panose="020B0600070205080204" pitchFamily="34" charset="-128"/>
                <a:sym typeface="Wingdings" panose="05000000000000000000" pitchFamily="2" charset="2"/>
              </a:rPr>
              <a:t> pour faciliter et valider les tests manuels</a:t>
            </a: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a:p>
            <a:r>
              <a:rPr lang="fr-FR" sz="1200" b="0" i="0" kern="1200" dirty="0" smtClean="0">
                <a:solidFill>
                  <a:schemeClr val="tx1"/>
                </a:solidFill>
                <a:effectLst/>
                <a:latin typeface="+mn-lt"/>
                <a:ea typeface="+mn-ea"/>
                <a:cs typeface="+mn-cs"/>
              </a:rPr>
              <a:t>Validation des contenus de messages ou documents : HL7, DICOM, XML, CDA, XDW …</a:t>
            </a:r>
          </a:p>
          <a:p>
            <a:r>
              <a:rPr lang="fr-FR" sz="1200" b="0" i="0" kern="1200" dirty="0" smtClean="0">
                <a:solidFill>
                  <a:schemeClr val="tx1"/>
                </a:solidFill>
                <a:effectLst/>
                <a:latin typeface="+mn-lt"/>
                <a:ea typeface="+mn-ea"/>
                <a:cs typeface="+mn-cs"/>
              </a:rPr>
              <a:t>Tests d’interopérabilité d’une application SIH : PAM, PIX, PDQ, XCPD, ADT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143481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p:txBody>
      </p:sp>
    </p:spTree>
    <p:extLst>
      <p:ext uri="{BB962C8B-B14F-4D97-AF65-F5344CB8AC3E}">
        <p14:creationId xmlns:p14="http://schemas.microsoft.com/office/powerpoint/2010/main" val="37626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p:txBody>
      </p:sp>
    </p:spTree>
    <p:extLst>
      <p:ext uri="{BB962C8B-B14F-4D97-AF65-F5344CB8AC3E}">
        <p14:creationId xmlns:p14="http://schemas.microsoft.com/office/powerpoint/2010/main" val="892528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123860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354034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z="800" baseline="0" dirty="0" smtClean="0">
              <a:ea typeface="ＭＳ Ｐゴシック" panose="020B0600070205080204" pitchFamily="34" charset="-128"/>
            </a:endParaRPr>
          </a:p>
        </p:txBody>
      </p:sp>
    </p:spTree>
    <p:extLst>
      <p:ext uri="{BB962C8B-B14F-4D97-AF65-F5344CB8AC3E}">
        <p14:creationId xmlns:p14="http://schemas.microsoft.com/office/powerpoint/2010/main" val="99798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z="800" baseline="0" dirty="0" smtClean="0">
              <a:ea typeface="ＭＳ Ｐゴシック" panose="020B0600070205080204" pitchFamily="34" charset="-128"/>
            </a:endParaRPr>
          </a:p>
        </p:txBody>
      </p:sp>
    </p:spTree>
    <p:extLst>
      <p:ext uri="{BB962C8B-B14F-4D97-AF65-F5344CB8AC3E}">
        <p14:creationId xmlns:p14="http://schemas.microsoft.com/office/powerpoint/2010/main" val="78367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111360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z="800" baseline="0" dirty="0" smtClean="0">
              <a:ea typeface="ＭＳ Ｐゴシック" panose="020B0600070205080204" pitchFamily="34" charset="-128"/>
            </a:endParaRPr>
          </a:p>
        </p:txBody>
      </p:sp>
    </p:spTree>
    <p:extLst>
      <p:ext uri="{BB962C8B-B14F-4D97-AF65-F5344CB8AC3E}">
        <p14:creationId xmlns:p14="http://schemas.microsoft.com/office/powerpoint/2010/main" val="265722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ea typeface="ＭＳ Ｐゴシック" panose="020B0600070205080204" pitchFamily="34" charset="-128"/>
              </a:rPr>
              <a:t>La</a:t>
            </a:r>
            <a:r>
              <a:rPr lang="fr-FR" altLang="fr-FR" baseline="0" dirty="0" smtClean="0">
                <a:ea typeface="ＭＳ Ｐゴシック" panose="020B0600070205080204" pitchFamily="34" charset="-128"/>
              </a:rPr>
              <a:t> problématique traitée s’inscrit dans une démarche plus large de qualité logicielle</a:t>
            </a:r>
            <a:endParaRPr lang="fr-FR" altLang="fr-FR" dirty="0" smtClean="0">
              <a:ea typeface="ＭＳ Ｐゴシック" panose="020B0600070205080204" pitchFamily="34" charset="-128"/>
            </a:endParaRPr>
          </a:p>
          <a:p>
            <a:pPr eaLnBrk="1" hangingPunct="1"/>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325332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ea typeface="ＭＳ Ｐゴシック" panose="020B0600070205080204" pitchFamily="34" charset="-128"/>
              </a:rPr>
              <a:t>Patrimoine </a:t>
            </a:r>
            <a:r>
              <a:rPr lang="fr-FR" altLang="fr-FR" dirty="0" smtClean="0">
                <a:ea typeface="ＭＳ Ｐゴシック" panose="020B0600070205080204" pitchFamily="34" charset="-128"/>
              </a:rPr>
              <a:t>de</a:t>
            </a:r>
            <a:r>
              <a:rPr lang="fr-FR" altLang="fr-FR" baseline="0" dirty="0" smtClean="0">
                <a:ea typeface="ＭＳ Ｐゴシック" panose="020B0600070205080204" pitchFamily="34" charset="-128"/>
              </a:rPr>
              <a:t> tests important, et exigences qualité toujours plus fortes: </a:t>
            </a:r>
            <a:r>
              <a:rPr lang="fr-FR" altLang="fr-FR" dirty="0" smtClean="0">
                <a:ea typeface="ＭＳ Ｐゴシック" panose="020B0600070205080204" pitchFamily="34" charset="-128"/>
              </a:rPr>
              <a:t>nécessité d’automatiser une partie de nos tests</a:t>
            </a:r>
          </a:p>
          <a:p>
            <a:pPr eaLnBrk="1" hangingPunct="1"/>
            <a:r>
              <a:rPr lang="fr-FR" altLang="fr-FR" dirty="0" smtClean="0">
                <a:ea typeface="ＭＳ Ｐゴシック" panose="020B0600070205080204" pitchFamily="34" charset="-128"/>
              </a:rPr>
              <a:t>Raison </a:t>
            </a:r>
            <a:r>
              <a:rPr lang="fr-FR" altLang="fr-FR" dirty="0" smtClean="0">
                <a:ea typeface="ＭＳ Ｐゴシック" panose="020B0600070205080204" pitchFamily="34" charset="-128"/>
              </a:rPr>
              <a:t>principale</a:t>
            </a:r>
            <a:r>
              <a:rPr lang="fr-FR" altLang="fr-FR" baseline="0" dirty="0" smtClean="0">
                <a:ea typeface="ＭＳ Ｐゴシック" panose="020B0600070205080204" pitchFamily="34" charset="-128"/>
              </a:rPr>
              <a:t> d’automatiser les tests = le temps</a:t>
            </a:r>
          </a:p>
          <a:p>
            <a:pPr eaLnBrk="1" hangingPunct="1"/>
            <a:r>
              <a:rPr lang="fr-FR" sz="1200" b="0" i="0" kern="1200" dirty="0" smtClean="0">
                <a:solidFill>
                  <a:schemeClr val="tx1"/>
                </a:solidFill>
                <a:effectLst/>
                <a:latin typeface="+mn-lt"/>
                <a:ea typeface="+mn-ea"/>
                <a:cs typeface="+mn-cs"/>
              </a:rPr>
              <a:t>Apports: Augmentation de la couverture en non-régression, inclusion du bout-en-bout dans l'intégration </a:t>
            </a:r>
            <a:r>
              <a:rPr lang="fr-FR" sz="1200" b="0" i="0" kern="1200" dirty="0" smtClean="0">
                <a:solidFill>
                  <a:schemeClr val="tx1"/>
                </a:solidFill>
                <a:effectLst/>
                <a:latin typeface="+mn-lt"/>
                <a:ea typeface="+mn-ea"/>
                <a:cs typeface="+mn-cs"/>
              </a:rPr>
              <a:t>continue</a:t>
            </a: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242086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baseline="0" dirty="0" smtClean="0">
              <a:ea typeface="ＭＳ Ｐゴシック" panose="020B0600070205080204" pitchFamily="34" charset="-128"/>
            </a:endParaRPr>
          </a:p>
          <a:p>
            <a:pPr eaLnBrk="1" hangingPunct="1"/>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180454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ea typeface="ＭＳ Ｐゴシック" panose="020B0600070205080204" pitchFamily="34" charset="-128"/>
              <a:sym typeface="Wingdings" panose="05000000000000000000" pitchFamily="2" charset="2"/>
            </a:endParaRPr>
          </a:p>
        </p:txBody>
      </p:sp>
    </p:spTree>
    <p:extLst>
      <p:ext uri="{BB962C8B-B14F-4D97-AF65-F5344CB8AC3E}">
        <p14:creationId xmlns:p14="http://schemas.microsoft.com/office/powerpoint/2010/main" val="359926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31345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dirty="0" smtClean="0">
                <a:ea typeface="ＭＳ Ｐゴシック" panose="020B0600070205080204" pitchFamily="34" charset="-128"/>
              </a:rPr>
              <a:t>Plus</a:t>
            </a:r>
            <a:r>
              <a:rPr lang="fr-FR" altLang="fr-FR" baseline="0" dirty="0" smtClean="0">
                <a:ea typeface="ＭＳ Ｐゴシック" panose="020B0600070205080204" pitchFamily="34" charset="-128"/>
              </a:rPr>
              <a:t> une anomalie est détectée tôt, moins elle coute cher à corriger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baseline="0" dirty="0" smtClean="0">
                <a:ea typeface="ＭＳ Ｐゴシック" panose="020B0600070205080204" pitchFamily="34" charset="-128"/>
              </a:rPr>
              <a:t>Si on veut pouvoir mettre en œuvre cette matrice de tests Interopérabilité, besoin d’outils éprouvé</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fr-FR" altLang="fr-FR" baseline="0" dirty="0" smtClean="0">
                <a:ea typeface="ＭＳ Ｐゴシック" panose="020B0600070205080204" pitchFamily="34" charset="-128"/>
              </a:rPr>
              <a:t>Intégration continue qui ordonnance et pilote les tests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fr-FR" altLang="fr-FR" baseline="0" dirty="0" smtClean="0">
                <a:ea typeface="ＭＳ Ｐゴシック" panose="020B0600070205080204" pitchFamily="34" charset="-128"/>
              </a:rPr>
              <a:t>Outil ALM qui centralise le patrimoine de tests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fr-FR" altLang="fr-FR" baseline="0" dirty="0" smtClean="0">
                <a:ea typeface="ＭＳ Ｐゴシック" panose="020B0600070205080204" pitchFamily="34" charset="-128"/>
              </a:rPr>
              <a:t>Automate de tests, qui à partir de processus </a:t>
            </a:r>
            <a:r>
              <a:rPr lang="fr-FR" altLang="fr-FR" baseline="0" dirty="0" smtClean="0">
                <a:ea typeface="ＭＳ Ｐゴシック" panose="020B0600070205080204" pitchFamily="34" charset="-128"/>
              </a:rPr>
              <a:t>décrits </a:t>
            </a:r>
            <a:r>
              <a:rPr lang="fr-FR" altLang="fr-FR" baseline="0" dirty="0" smtClean="0">
                <a:ea typeface="ＭＳ Ｐゴシック" panose="020B0600070205080204" pitchFamily="34" charset="-128"/>
              </a:rPr>
              <a:t>via UFT, </a:t>
            </a:r>
            <a:r>
              <a:rPr lang="fr-FR" altLang="fr-FR" baseline="0" dirty="0" smtClean="0">
                <a:ea typeface="ＭＳ Ｐゴシック" panose="020B0600070205080204" pitchFamily="34" charset="-128"/>
              </a:rPr>
              <a:t>exécute des tests toutes les nuits</a:t>
            </a:r>
            <a:endParaRPr lang="fr-FR" altLang="fr-FR" baseline="0" dirty="0" smtClean="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smtClean="0">
              <a:ea typeface="ＭＳ Ｐゴシック" panose="020B0600070205080204" pitchFamily="34" charset="-128"/>
            </a:endParaRPr>
          </a:p>
        </p:txBody>
      </p:sp>
    </p:spTree>
    <p:extLst>
      <p:ext uri="{BB962C8B-B14F-4D97-AF65-F5344CB8AC3E}">
        <p14:creationId xmlns:p14="http://schemas.microsoft.com/office/powerpoint/2010/main" val="1407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FA2F6F1-65F2-4B58-9B0D-00327F92C792}" type="datetimeFigureOut">
              <a:rPr lang="fr-FR"/>
              <a:pPr>
                <a:defRPr/>
              </a:pPr>
              <a:t>19/05/2017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D8C799F-CB96-4C53-B3FF-0930E35D5EC6}" type="slidenum">
              <a:rPr lang="fr-FR" altLang="fr-FR"/>
              <a:pPr/>
              <a:t>‹N°›</a:t>
            </a:fld>
            <a:endParaRPr lang="fr-FR" altLang="fr-FR"/>
          </a:p>
        </p:txBody>
      </p:sp>
    </p:spTree>
    <p:extLst>
      <p:ext uri="{BB962C8B-B14F-4D97-AF65-F5344CB8AC3E}">
        <p14:creationId xmlns:p14="http://schemas.microsoft.com/office/powerpoint/2010/main" val="353783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466DED5-CB99-49B1-A1F8-C098033A2D0F}" type="datetimeFigureOut">
              <a:rPr lang="fr-FR"/>
              <a:pPr>
                <a:defRPr/>
              </a:pPr>
              <a:t>19/05/2017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F8CD08A-5809-487D-B0EC-84B1615CF095}" type="slidenum">
              <a:rPr lang="fr-FR" altLang="fr-FR"/>
              <a:pPr/>
              <a:t>‹N°›</a:t>
            </a:fld>
            <a:endParaRPr lang="fr-FR" altLang="fr-FR"/>
          </a:p>
        </p:txBody>
      </p:sp>
    </p:spTree>
    <p:extLst>
      <p:ext uri="{BB962C8B-B14F-4D97-AF65-F5344CB8AC3E}">
        <p14:creationId xmlns:p14="http://schemas.microsoft.com/office/powerpoint/2010/main" val="243704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84285AB-181F-4808-A79B-0A95F44B8821}" type="datetimeFigureOut">
              <a:rPr lang="fr-FR"/>
              <a:pPr>
                <a:defRPr/>
              </a:pPr>
              <a:t>19/05/2017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F66A57A-6A0D-4F5A-B83B-C3F4DF614A9C}" type="slidenum">
              <a:rPr lang="fr-FR" altLang="fr-FR"/>
              <a:pPr/>
              <a:t>‹N°›</a:t>
            </a:fld>
            <a:endParaRPr lang="fr-FR" altLang="fr-FR"/>
          </a:p>
        </p:txBody>
      </p:sp>
    </p:spTree>
    <p:extLst>
      <p:ext uri="{BB962C8B-B14F-4D97-AF65-F5344CB8AC3E}">
        <p14:creationId xmlns:p14="http://schemas.microsoft.com/office/powerpoint/2010/main" val="15144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cxnSp>
        <p:nvCxnSpPr>
          <p:cNvPr id="4" name="Connecteur droit 3"/>
          <p:cNvCxnSpPr/>
          <p:nvPr userDrawn="1"/>
        </p:nvCxnSpPr>
        <p:spPr bwMode="gray">
          <a:xfrm>
            <a:off x="1692275" y="5788025"/>
            <a:ext cx="1793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userDrawn="1"/>
        </p:nvCxnSpPr>
        <p:spPr bwMode="gray">
          <a:xfrm>
            <a:off x="857250" y="3554413"/>
            <a:ext cx="179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ZoneTexte 17"/>
          <p:cNvSpPr txBox="1">
            <a:spLocks noChangeArrowheads="1"/>
          </p:cNvSpPr>
          <p:nvPr userDrawn="1"/>
        </p:nvSpPr>
        <p:spPr bwMode="gray">
          <a:xfrm>
            <a:off x="863600" y="3600450"/>
            <a:ext cx="171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fr-FR" altLang="fr-FR" sz="1400" smtClean="0">
                <a:solidFill>
                  <a:prstClr val="white"/>
                </a:solidFill>
                <a:cs typeface="Arial" charset="0"/>
              </a:rPr>
              <a:t>www.gfi.fr</a:t>
            </a:r>
          </a:p>
        </p:txBody>
      </p:sp>
      <p:sp>
        <p:nvSpPr>
          <p:cNvPr id="2" name="Titre 1"/>
          <p:cNvSpPr>
            <a:spLocks noGrp="1"/>
          </p:cNvSpPr>
          <p:nvPr>
            <p:ph type="ctrTitle"/>
          </p:nvPr>
        </p:nvSpPr>
        <p:spPr bwMode="gray">
          <a:xfrm>
            <a:off x="1692275" y="4293096"/>
            <a:ext cx="7056439" cy="1080120"/>
          </a:xfrm>
        </p:spPr>
        <p:txBody>
          <a:bodyPr/>
          <a:lstStyle>
            <a:lvl1pPr>
              <a:defRPr>
                <a:solidFill>
                  <a:schemeClr val="bg2"/>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bwMode="gray">
          <a:xfrm>
            <a:off x="1692275" y="5373216"/>
            <a:ext cx="7056439" cy="360040"/>
          </a:xfrm>
        </p:spPr>
        <p:txBody>
          <a:bodyPr anchor="b"/>
          <a:lstStyle>
            <a:lvl1pPr marL="0" indent="0" algn="l">
              <a:buNone/>
              <a:defRPr sz="1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7" name="Espace réservé de la date 3"/>
          <p:cNvSpPr>
            <a:spLocks noGrp="1"/>
          </p:cNvSpPr>
          <p:nvPr>
            <p:ph type="dt" sz="half" idx="10"/>
          </p:nvPr>
        </p:nvSpPr>
        <p:spPr bwMode="gray">
          <a:xfrm>
            <a:off x="1692275" y="5834063"/>
            <a:ext cx="7056438" cy="2159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prstClr val="black"/>
                </a:solidFill>
                <a:latin typeface="+mn-lt"/>
                <a:cs typeface="+mn-cs"/>
              </a:defRPr>
            </a:lvl1pPr>
          </a:lstStyle>
          <a:p>
            <a:pPr>
              <a:defRPr/>
            </a:pPr>
            <a:r>
              <a:rPr lang="fr-FR"/>
              <a:t>28, 29 et 30 janvier 2013 – La Grande-Motte</a:t>
            </a:r>
          </a:p>
          <a:p>
            <a:pPr>
              <a:defRPr/>
            </a:pPr>
            <a:endParaRPr lang="fr-FR"/>
          </a:p>
        </p:txBody>
      </p:sp>
      <p:sp>
        <p:nvSpPr>
          <p:cNvPr id="8" name="Espace réservé du pied de page 4"/>
          <p:cNvSpPr>
            <a:spLocks noGrp="1"/>
          </p:cNvSpPr>
          <p:nvPr>
            <p:ph type="ftr" sz="quarter" idx="11"/>
          </p:nvPr>
        </p:nvSpPr>
        <p:spPr bwMode="gray">
          <a:xfrm>
            <a:off x="1692275" y="6088063"/>
            <a:ext cx="7056438" cy="247650"/>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r>
              <a:rPr lang="fr-FR"/>
              <a:t>Logo et teaser Gfi</a:t>
            </a:r>
          </a:p>
        </p:txBody>
      </p:sp>
      <p:sp>
        <p:nvSpPr>
          <p:cNvPr id="9" name="Espace réservé du numéro de diapositive 5"/>
          <p:cNvSpPr>
            <a:spLocks noGrp="1"/>
          </p:cNvSpPr>
          <p:nvPr>
            <p:ph type="sldNum" sz="quarter" idx="12"/>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fld id="{24AB5751-E9A6-45EC-A86D-C88FAE0C259B}" type="slidenum">
              <a:rPr lang="fr-FR" altLang="fr-FR"/>
              <a:pPr/>
              <a:t>‹N°›</a:t>
            </a:fld>
            <a:endParaRPr lang="fr-FR" altLang="fr-FR"/>
          </a:p>
        </p:txBody>
      </p:sp>
    </p:spTree>
    <p:extLst>
      <p:ext uri="{BB962C8B-B14F-4D97-AF65-F5344CB8AC3E}">
        <p14:creationId xmlns:p14="http://schemas.microsoft.com/office/powerpoint/2010/main" val="129489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Rectangle 3"/>
          <p:cNvSpPr/>
          <p:nvPr userDrawn="1"/>
        </p:nvSpPr>
        <p:spPr bwMode="gray">
          <a:xfrm>
            <a:off x="0" y="0"/>
            <a:ext cx="9144000" cy="134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prstClr val="white"/>
              </a:solidFill>
            </a:endParaRPr>
          </a:p>
        </p:txBody>
      </p:sp>
      <p:cxnSp>
        <p:nvCxnSpPr>
          <p:cNvPr id="5" name="Connecteur droit 4"/>
          <p:cNvCxnSpPr/>
          <p:nvPr userDrawn="1"/>
        </p:nvCxnSpPr>
        <p:spPr bwMode="gray">
          <a:xfrm>
            <a:off x="684213" y="2349500"/>
            <a:ext cx="8064500" cy="0"/>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684213" y="2"/>
            <a:ext cx="8064499" cy="2221798"/>
          </a:xfrm>
        </p:spPr>
        <p:txBody>
          <a:bodyPr/>
          <a:lstStyle>
            <a:lvl1pPr algn="l">
              <a:defRPr sz="7200" b="0" i="1" cap="none" baseline="0">
                <a:solidFill>
                  <a:srgbClr val="CCCCCC"/>
                </a:solidFill>
              </a:defRPr>
            </a:lvl1pPr>
          </a:lstStyle>
          <a:p>
            <a:r>
              <a:rPr lang="fr-FR" smtClean="0"/>
              <a:t>Cliquez pour modifier le style du titre</a:t>
            </a:r>
            <a:endParaRPr lang="fr-FR" dirty="0"/>
          </a:p>
        </p:txBody>
      </p:sp>
      <p:sp>
        <p:nvSpPr>
          <p:cNvPr id="9" name="Espace réservé du texte 8"/>
          <p:cNvSpPr>
            <a:spLocks noGrp="1"/>
          </p:cNvSpPr>
          <p:nvPr>
            <p:ph type="body" sz="quarter" idx="13"/>
          </p:nvPr>
        </p:nvSpPr>
        <p:spPr bwMode="gray">
          <a:xfrm>
            <a:off x="1692275" y="2708920"/>
            <a:ext cx="7056439" cy="3312468"/>
          </a:xfrm>
        </p:spPr>
        <p:txBody>
          <a:bodyPr/>
          <a:lstStyle>
            <a:lvl1pPr marL="360000" indent="-360000">
              <a:buFont typeface="+mj-lt"/>
              <a:buAutoNum type="romanUcPeriod"/>
              <a:defRPr/>
            </a:lvl1pPr>
          </a:lstStyle>
          <a:p>
            <a:pPr lvl="0"/>
            <a:r>
              <a:rPr lang="fr-FR" dirty="0" smtClean="0"/>
              <a:t>Cliquez pour modifier les styles du texte du masque</a:t>
            </a:r>
          </a:p>
        </p:txBody>
      </p:sp>
      <p:sp>
        <p:nvSpPr>
          <p:cNvPr id="6" name="Espace réservé du numéro de diapositive 5"/>
          <p:cNvSpPr>
            <a:spLocks noGrp="1"/>
          </p:cNvSpPr>
          <p:nvPr>
            <p:ph type="sldNum" sz="quarter" idx="14"/>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F07F0A"/>
                </a:solidFill>
              </a:defRPr>
            </a:lvl1pPr>
          </a:lstStyle>
          <a:p>
            <a:fld id="{33AAD42F-44FB-4936-A351-55674B84180B}" type="slidenum">
              <a:rPr lang="fr-FR" altLang="fr-FR"/>
              <a:pPr/>
              <a:t>‹N°›</a:t>
            </a:fld>
            <a:endParaRPr lang="fr-FR" altLang="fr-FR"/>
          </a:p>
        </p:txBody>
      </p:sp>
    </p:spTree>
    <p:extLst>
      <p:ext uri="{BB962C8B-B14F-4D97-AF65-F5344CB8AC3E}">
        <p14:creationId xmlns:p14="http://schemas.microsoft.com/office/powerpoint/2010/main" val="179203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Rectangle 3"/>
          <p:cNvSpPr/>
          <p:nvPr userDrawn="1"/>
        </p:nvSpPr>
        <p:spPr bwMode="gray">
          <a:xfrm>
            <a:off x="0" y="0"/>
            <a:ext cx="9144000" cy="134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prstClr val="white"/>
              </a:solidFill>
            </a:endParaRPr>
          </a:p>
        </p:txBody>
      </p:sp>
      <p:cxnSp>
        <p:nvCxnSpPr>
          <p:cNvPr id="5" name="Connecteur droit 4"/>
          <p:cNvCxnSpPr/>
          <p:nvPr userDrawn="1"/>
        </p:nvCxnSpPr>
        <p:spPr bwMode="gray">
          <a:xfrm>
            <a:off x="684213" y="2349500"/>
            <a:ext cx="8064500" cy="0"/>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684213" y="2"/>
            <a:ext cx="8064499" cy="2221798"/>
          </a:xfrm>
        </p:spPr>
        <p:txBody>
          <a:bodyPr/>
          <a:lstStyle>
            <a:lvl1pPr algn="l">
              <a:defRPr sz="7200" b="0" i="1" cap="none" baseline="0">
                <a:solidFill>
                  <a:srgbClr val="CCCCCC"/>
                </a:solidFill>
              </a:defRPr>
            </a:lvl1pPr>
          </a:lstStyle>
          <a:p>
            <a:r>
              <a:rPr lang="fr-FR" smtClean="0"/>
              <a:t>Cliquez pour modifier le style du titre</a:t>
            </a:r>
            <a:endParaRPr lang="fr-FR" dirty="0"/>
          </a:p>
        </p:txBody>
      </p:sp>
      <p:sp>
        <p:nvSpPr>
          <p:cNvPr id="9" name="Espace réservé du texte 8"/>
          <p:cNvSpPr>
            <a:spLocks noGrp="1"/>
          </p:cNvSpPr>
          <p:nvPr>
            <p:ph type="body" sz="quarter" idx="13"/>
          </p:nvPr>
        </p:nvSpPr>
        <p:spPr bwMode="gray">
          <a:xfrm>
            <a:off x="1692275" y="2708920"/>
            <a:ext cx="7056439" cy="3312468"/>
          </a:xfrm>
        </p:spPr>
        <p:txBody>
          <a:bodyPr/>
          <a:lstStyle>
            <a:lvl1pPr marL="0" indent="0">
              <a:spcAft>
                <a:spcPts val="1200"/>
              </a:spcAft>
              <a:buFont typeface="+mj-lt"/>
              <a:buNone/>
              <a:defRPr sz="2800"/>
            </a:lvl1pPr>
            <a:lvl2pPr marL="0" indent="0">
              <a:spcAft>
                <a:spcPts val="1200"/>
              </a:spcAft>
              <a:buNone/>
              <a:defRPr/>
            </a:lvl2pPr>
            <a:lvl3pPr marL="180000">
              <a:spcAft>
                <a:spcPts val="1200"/>
              </a:spcAft>
              <a:buClr>
                <a:schemeClr val="tx2"/>
              </a:buClr>
              <a:buFont typeface="Arial" pitchFamily="34" charset="0"/>
              <a:buChar char="&gt;"/>
              <a:defRPr/>
            </a:lvl3pPr>
            <a:lvl4pPr marL="358775" indent="-179388">
              <a:defRPr/>
            </a:lvl4pPr>
            <a:lvl5pPr marL="538163" indent="-179388">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4"/>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DCBBC69A-9810-4D2B-94DE-1097AD548C54}" type="slidenum">
              <a:rPr lang="fr-FR" altLang="fr-FR"/>
              <a:pPr/>
              <a:t>‹N°›</a:t>
            </a:fld>
            <a:endParaRPr lang="fr-FR" altLang="fr-FR"/>
          </a:p>
        </p:txBody>
      </p:sp>
    </p:spTree>
    <p:extLst>
      <p:ext uri="{BB962C8B-B14F-4D97-AF65-F5344CB8AC3E}">
        <p14:creationId xmlns:p14="http://schemas.microsoft.com/office/powerpoint/2010/main" val="2127817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84213" y="1052736"/>
            <a:ext cx="7560000" cy="4968652"/>
          </a:xfrm>
        </p:spPr>
        <p:txBody>
          <a:bodyPr/>
          <a:lstStyle>
            <a:lvl1pPr marL="252000" indent="-252000">
              <a:buFont typeface="Wingdings" panose="05000000000000000000" pitchFamily="2" charset="2"/>
              <a:buChar char="q"/>
              <a:defRPr sz="2000"/>
            </a:lvl1pPr>
            <a:lvl2pPr marL="468000" indent="-252000">
              <a:buFont typeface="Wingdings" panose="05000000000000000000" pitchFamily="2" charset="2"/>
              <a:buChar char="§"/>
              <a:defRPr sz="1800"/>
            </a:lvl2pPr>
            <a:lvl3pPr marL="466725" indent="-179388">
              <a:buFont typeface="Wingdings" panose="05000000000000000000" pitchFamily="2" charset="2"/>
              <a:buChar char="ü"/>
              <a:defRPr sz="1600"/>
            </a:lvl3pPr>
            <a:lvl4pPr marL="936000" indent="-252000">
              <a:buFont typeface="Wingdings" panose="05000000000000000000" pitchFamily="2" charset="2"/>
              <a:buChar char="ü"/>
              <a:defRPr sz="1600"/>
            </a:lvl4pPr>
            <a:lvl5pPr marL="1404000" indent="-252000">
              <a:buFont typeface="Wingdings" panose="05000000000000000000" pitchFamily="2" charset="2"/>
              <a:buChar char="§"/>
              <a:defRPr sz="1400"/>
            </a:lvl5pPr>
          </a:lstStyle>
          <a:p>
            <a:pPr lvl="0"/>
            <a:r>
              <a:rPr lang="fr-FR" dirty="0" smtClean="0"/>
              <a:t>Modifiez les styles du texte du masque</a:t>
            </a:r>
          </a:p>
          <a:p>
            <a:pPr lvl="1"/>
            <a:r>
              <a:rPr lang="fr-FR" dirty="0" smtClean="0"/>
              <a:t>Deuxième niveau</a:t>
            </a:r>
          </a:p>
          <a:p>
            <a:pPr lvl="3"/>
            <a:r>
              <a:rPr lang="fr-FR" dirty="0" smtClean="0"/>
              <a:t>Troisième niveau</a:t>
            </a:r>
          </a:p>
          <a:p>
            <a:pPr lvl="4"/>
            <a:r>
              <a:rPr lang="fr-FR" dirty="0" smtClean="0"/>
              <a:t>Quatrième niveau</a:t>
            </a:r>
          </a:p>
          <a:p>
            <a:pPr lvl="4"/>
            <a:r>
              <a:rPr lang="fr-FR" dirty="0" smtClean="0"/>
              <a:t>Cinquième niveau</a:t>
            </a:r>
            <a:endParaRPr lang="fr-FR" dirty="0"/>
          </a:p>
        </p:txBody>
      </p:sp>
      <p:sp>
        <p:nvSpPr>
          <p:cNvPr id="5" name="Titre 4"/>
          <p:cNvSpPr>
            <a:spLocks noGrp="1"/>
          </p:cNvSpPr>
          <p:nvPr>
            <p:ph type="title"/>
          </p:nvPr>
        </p:nvSpPr>
        <p:spPr/>
        <p:txBody>
          <a:bodyPr/>
          <a:lstStyle>
            <a:lvl1pPr>
              <a:defRPr sz="2400" b="1"/>
            </a:lvl1pPr>
          </a:lstStyle>
          <a:p>
            <a:r>
              <a:rPr lang="fr-FR" dirty="0" smtClean="0"/>
              <a:t>Cliquez pour modifier le style du titre</a:t>
            </a:r>
            <a:endParaRPr lang="fr-FR" dirty="0"/>
          </a:p>
        </p:txBody>
      </p:sp>
    </p:spTree>
    <p:extLst>
      <p:ext uri="{BB962C8B-B14F-4D97-AF65-F5344CB8AC3E}">
        <p14:creationId xmlns:p14="http://schemas.microsoft.com/office/powerpoint/2010/main" val="416945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84213" y="1052736"/>
            <a:ext cx="8064500" cy="4968652"/>
          </a:xfrm>
        </p:spPr>
        <p:txBody>
          <a:bodyPr/>
          <a:lstStyle>
            <a:lvl1pPr marL="0" indent="0">
              <a:buFont typeface="Wingdings" panose="05000000000000000000" pitchFamily="2" charset="2"/>
              <a:buNone/>
              <a:defRPr sz="2000">
                <a:solidFill>
                  <a:schemeClr val="accent6"/>
                </a:solidFill>
              </a:defRPr>
            </a:lvl1pPr>
            <a:lvl2pPr marL="468000" indent="-252000">
              <a:buFont typeface="Wingdings" panose="05000000000000000000" pitchFamily="2" charset="2"/>
              <a:buChar char="§"/>
              <a:defRPr sz="1800">
                <a:solidFill>
                  <a:srgbClr val="1AADC6"/>
                </a:solidFill>
              </a:defRPr>
            </a:lvl2pPr>
            <a:lvl3pPr marL="466725" indent="-179388">
              <a:buFont typeface="Wingdings" panose="05000000000000000000" pitchFamily="2" charset="2"/>
              <a:buChar char="ü"/>
              <a:defRPr sz="1600"/>
            </a:lvl3pPr>
            <a:lvl4pPr marL="936000" indent="-252000">
              <a:buFont typeface="Wingdings" panose="05000000000000000000" pitchFamily="2" charset="2"/>
              <a:buChar char="§"/>
              <a:defRPr sz="1600">
                <a:solidFill>
                  <a:srgbClr val="1AADC6"/>
                </a:solidFill>
              </a:defRPr>
            </a:lvl4pPr>
            <a:lvl5pPr marL="1404000" indent="-252000">
              <a:buFont typeface="Wingdings" panose="05000000000000000000" pitchFamily="2" charset="2"/>
              <a:buChar char="§"/>
              <a:defRPr sz="1600">
                <a:solidFill>
                  <a:srgbClr val="1AADC6"/>
                </a:solidFill>
              </a:defRPr>
            </a:lvl5pPr>
          </a:lstStyle>
          <a:p>
            <a:pPr lvl="0"/>
            <a:r>
              <a:rPr lang="fr-FR" dirty="0" smtClean="0"/>
              <a:t>Modifiez les styles du texte du masque</a:t>
            </a:r>
          </a:p>
          <a:p>
            <a:pPr lvl="1"/>
            <a:r>
              <a:rPr lang="fr-FR" dirty="0" smtClean="0"/>
              <a:t>Deuxième niveau</a:t>
            </a:r>
          </a:p>
          <a:p>
            <a:pPr lvl="3"/>
            <a:r>
              <a:rPr lang="fr-FR" dirty="0" smtClean="0"/>
              <a:t>Troisième niveau</a:t>
            </a:r>
          </a:p>
          <a:p>
            <a:pPr lvl="4"/>
            <a:r>
              <a:rPr lang="fr-FR" dirty="0" smtClean="0"/>
              <a:t>Quatrième niveau</a:t>
            </a:r>
          </a:p>
          <a:p>
            <a:pPr lvl="4"/>
            <a:r>
              <a:rPr lang="fr-FR" dirty="0" smtClean="0"/>
              <a:t>Cinquième niveau</a:t>
            </a:r>
            <a:endParaRPr lang="fr-FR" dirty="0"/>
          </a:p>
        </p:txBody>
      </p:sp>
      <p:sp>
        <p:nvSpPr>
          <p:cNvPr id="5" name="Titre 4"/>
          <p:cNvSpPr>
            <a:spLocks noGrp="1"/>
          </p:cNvSpPr>
          <p:nvPr>
            <p:ph type="title"/>
          </p:nvPr>
        </p:nvSpPr>
        <p:spPr/>
        <p:txBody>
          <a:bodyPr/>
          <a:lstStyle>
            <a:lvl1pPr>
              <a:defRPr sz="2400" b="1"/>
            </a:lvl1pPr>
          </a:lstStyle>
          <a:p>
            <a:r>
              <a:rPr lang="fr-FR" dirty="0" smtClean="0"/>
              <a:t>Cliquez pour modifier le style du titre</a:t>
            </a:r>
            <a:endParaRPr lang="fr-FR" dirty="0"/>
          </a:p>
        </p:txBody>
      </p:sp>
    </p:spTree>
    <p:extLst>
      <p:ext uri="{BB962C8B-B14F-4D97-AF65-F5344CB8AC3E}">
        <p14:creationId xmlns:p14="http://schemas.microsoft.com/office/powerpoint/2010/main" val="365930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graphiq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1692275" y="1340770"/>
            <a:ext cx="3456384" cy="936103"/>
          </a:xfrm>
        </p:spPr>
        <p:txBody>
          <a:bodyPr/>
          <a:lstStyle>
            <a:lvl2pPr marL="252000" indent="0">
              <a:buNone/>
              <a:defRPr sz="1200">
                <a:solidFill>
                  <a:srgbClr val="58585A"/>
                </a:solidFill>
              </a:defRPr>
            </a:lvl2pPr>
          </a:lstStyle>
          <a:p>
            <a:pPr lvl="0"/>
            <a:r>
              <a:rPr lang="fr-FR" smtClean="0"/>
              <a:t>Cliquez pour modifier les styles du texte du masque</a:t>
            </a:r>
          </a:p>
          <a:p>
            <a:pPr lvl="1"/>
            <a:r>
              <a:rPr lang="fr-FR" smtClean="0"/>
              <a:t>Deuxième niveau</a:t>
            </a:r>
          </a:p>
        </p:txBody>
      </p:sp>
      <p:sp>
        <p:nvSpPr>
          <p:cNvPr id="8" name="Espace réservé du contenu 2"/>
          <p:cNvSpPr>
            <a:spLocks noGrp="1"/>
          </p:cNvSpPr>
          <p:nvPr>
            <p:ph idx="13"/>
          </p:nvPr>
        </p:nvSpPr>
        <p:spPr bwMode="gray">
          <a:xfrm>
            <a:off x="5292329" y="1340770"/>
            <a:ext cx="3456384" cy="936103"/>
          </a:xfrm>
        </p:spPr>
        <p:txBody>
          <a:bodyPr/>
          <a:lstStyle>
            <a:lvl2pPr marL="252000" indent="0">
              <a:buFontTx/>
              <a:buNone/>
              <a:defRPr sz="1200">
                <a:solidFill>
                  <a:srgbClr val="58585A"/>
                </a:solidFill>
              </a:defRPr>
            </a:lvl2pPr>
          </a:lstStyle>
          <a:p>
            <a:pPr lvl="0"/>
            <a:r>
              <a:rPr lang="fr-FR" smtClean="0"/>
              <a:t>Cliquez pour modifier les styles du texte du masque</a:t>
            </a:r>
          </a:p>
          <a:p>
            <a:pPr lvl="1"/>
            <a:r>
              <a:rPr lang="fr-FR" smtClean="0"/>
              <a:t>Deuxième niveau</a:t>
            </a:r>
          </a:p>
        </p:txBody>
      </p:sp>
      <p:sp>
        <p:nvSpPr>
          <p:cNvPr id="10" name="Espace réservé du graphique 9"/>
          <p:cNvSpPr>
            <a:spLocks noGrp="1"/>
          </p:cNvSpPr>
          <p:nvPr>
            <p:ph type="chart" sz="quarter" idx="14"/>
          </p:nvPr>
        </p:nvSpPr>
        <p:spPr bwMode="gray">
          <a:xfrm>
            <a:off x="1692275" y="2276476"/>
            <a:ext cx="3455988" cy="1728788"/>
          </a:xfrm>
        </p:spPr>
        <p:txBody>
          <a:bodyPr rtlCol="0">
            <a:noAutofit/>
          </a:bodyPr>
          <a:lstStyle>
            <a:lvl1pPr algn="ctr">
              <a:buNone/>
              <a:defRPr sz="1200"/>
            </a:lvl1pPr>
          </a:lstStyle>
          <a:p>
            <a:pPr lvl="0"/>
            <a:r>
              <a:rPr lang="fr-FR" noProof="0" dirty="0" smtClean="0"/>
              <a:t>Cliquez sur l'icône pour ajouter un graphique</a:t>
            </a:r>
            <a:endParaRPr lang="fr-FR" noProof="0" dirty="0"/>
          </a:p>
        </p:txBody>
      </p:sp>
      <p:sp>
        <p:nvSpPr>
          <p:cNvPr id="11" name="Espace réservé du graphique 9"/>
          <p:cNvSpPr>
            <a:spLocks noGrp="1"/>
          </p:cNvSpPr>
          <p:nvPr>
            <p:ph type="chart" sz="quarter" idx="15"/>
          </p:nvPr>
        </p:nvSpPr>
        <p:spPr bwMode="gray">
          <a:xfrm>
            <a:off x="1692275" y="4292601"/>
            <a:ext cx="3455988" cy="1728788"/>
          </a:xfrm>
        </p:spPr>
        <p:txBody>
          <a:bodyPr rtlCol="0">
            <a:noAutofit/>
          </a:bodyPr>
          <a:lstStyle>
            <a:lvl1pPr algn="ctr">
              <a:buNone/>
              <a:defRPr sz="1200"/>
            </a:lvl1pPr>
          </a:lstStyle>
          <a:p>
            <a:pPr lvl="0"/>
            <a:r>
              <a:rPr lang="fr-FR" noProof="0" dirty="0" smtClean="0"/>
              <a:t>Cliquez sur l'icône pour ajouter un graphique</a:t>
            </a:r>
            <a:endParaRPr lang="fr-FR" noProof="0" dirty="0"/>
          </a:p>
        </p:txBody>
      </p:sp>
      <p:sp>
        <p:nvSpPr>
          <p:cNvPr id="12" name="Espace réservé du graphique 9"/>
          <p:cNvSpPr>
            <a:spLocks noGrp="1"/>
          </p:cNvSpPr>
          <p:nvPr>
            <p:ph type="chart" sz="quarter" idx="16"/>
          </p:nvPr>
        </p:nvSpPr>
        <p:spPr bwMode="gray">
          <a:xfrm>
            <a:off x="5292726" y="2276476"/>
            <a:ext cx="3455988" cy="1728788"/>
          </a:xfrm>
        </p:spPr>
        <p:txBody>
          <a:bodyPr rtlCol="0">
            <a:noAutofit/>
          </a:bodyPr>
          <a:lstStyle>
            <a:lvl1pPr algn="ctr">
              <a:buNone/>
              <a:defRPr sz="1200"/>
            </a:lvl1pPr>
          </a:lstStyle>
          <a:p>
            <a:pPr lvl="0"/>
            <a:r>
              <a:rPr lang="fr-FR" noProof="0" dirty="0" smtClean="0"/>
              <a:t>Cliquez sur l'icône pour ajouter un graphique</a:t>
            </a:r>
            <a:endParaRPr lang="fr-FR" noProof="0" dirty="0"/>
          </a:p>
        </p:txBody>
      </p:sp>
      <p:sp>
        <p:nvSpPr>
          <p:cNvPr id="13" name="Espace réservé du graphique 9"/>
          <p:cNvSpPr>
            <a:spLocks noGrp="1"/>
          </p:cNvSpPr>
          <p:nvPr>
            <p:ph type="chart" sz="quarter" idx="17"/>
          </p:nvPr>
        </p:nvSpPr>
        <p:spPr bwMode="gray">
          <a:xfrm>
            <a:off x="5292726" y="4292601"/>
            <a:ext cx="3455988" cy="1728788"/>
          </a:xfrm>
        </p:spPr>
        <p:txBody>
          <a:bodyPr rtlCol="0">
            <a:noAutofit/>
          </a:bodyPr>
          <a:lstStyle>
            <a:lvl1pPr algn="ctr">
              <a:buNone/>
              <a:defRPr sz="1200"/>
            </a:lvl1pPr>
          </a:lstStyle>
          <a:p>
            <a:pPr lvl="0"/>
            <a:r>
              <a:rPr lang="fr-FR" noProof="0" dirty="0" smtClean="0"/>
              <a:t>Cliquez sur l'icône pour ajouter un graphique</a:t>
            </a:r>
            <a:endParaRPr lang="fr-FR" noProof="0" dirty="0"/>
          </a:p>
        </p:txBody>
      </p:sp>
      <p:sp>
        <p:nvSpPr>
          <p:cNvPr id="15" name="Espace réservé du texte 14"/>
          <p:cNvSpPr>
            <a:spLocks noGrp="1"/>
          </p:cNvSpPr>
          <p:nvPr>
            <p:ph type="body" sz="quarter" idx="18"/>
          </p:nvPr>
        </p:nvSpPr>
        <p:spPr bwMode="gray">
          <a:xfrm>
            <a:off x="684214" y="2276476"/>
            <a:ext cx="1008063" cy="1728788"/>
          </a:xfrm>
        </p:spPr>
        <p:txBody>
          <a:bodyPr anchor="ctr"/>
          <a:lstStyle>
            <a:lvl1pPr marL="0" indent="0">
              <a:buFontTx/>
              <a:buNone/>
              <a:defRPr>
                <a:solidFill>
                  <a:schemeClr val="tx2"/>
                </a:solidFill>
              </a:defRPr>
            </a:lvl1pPr>
          </a:lstStyle>
          <a:p>
            <a:pPr lvl="0"/>
            <a:r>
              <a:rPr lang="fr-FR" dirty="0" smtClean="0"/>
              <a:t>Cliquez pour modifier les styles du texte du masque</a:t>
            </a:r>
          </a:p>
        </p:txBody>
      </p:sp>
      <p:sp>
        <p:nvSpPr>
          <p:cNvPr id="16" name="Espace réservé du texte 14"/>
          <p:cNvSpPr>
            <a:spLocks noGrp="1"/>
          </p:cNvSpPr>
          <p:nvPr>
            <p:ph type="body" sz="quarter" idx="19"/>
          </p:nvPr>
        </p:nvSpPr>
        <p:spPr bwMode="gray">
          <a:xfrm>
            <a:off x="684214" y="4292601"/>
            <a:ext cx="1008063" cy="1728788"/>
          </a:xfrm>
        </p:spPr>
        <p:txBody>
          <a:bodyPr anchor="ctr"/>
          <a:lstStyle>
            <a:lvl1pPr marL="0" indent="0">
              <a:buFontTx/>
              <a:buNone/>
              <a:defRPr>
                <a:solidFill>
                  <a:schemeClr val="tx2"/>
                </a:solidFill>
              </a:defRPr>
            </a:lvl1pPr>
          </a:lstStyle>
          <a:p>
            <a:pPr lvl="0"/>
            <a:r>
              <a:rPr lang="fr-FR" smtClean="0"/>
              <a:t>Cliquez pour modifier les styles du texte du masque</a:t>
            </a:r>
          </a:p>
        </p:txBody>
      </p:sp>
      <p:sp>
        <p:nvSpPr>
          <p:cNvPr id="14" name="Espace réservé du numéro de diapositive 5"/>
          <p:cNvSpPr>
            <a:spLocks noGrp="1"/>
          </p:cNvSpPr>
          <p:nvPr>
            <p:ph type="sldNum" sz="quarter" idx="20"/>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340CC4AA-1DA4-48AB-873A-0380A5E57766}" type="slidenum">
              <a:rPr lang="fr-FR" altLang="fr-FR"/>
              <a:pPr/>
              <a:t>‹N°›</a:t>
            </a:fld>
            <a:endParaRPr lang="fr-FR" altLang="fr-FR"/>
          </a:p>
        </p:txBody>
      </p:sp>
    </p:spTree>
    <p:extLst>
      <p:ext uri="{BB962C8B-B14F-4D97-AF65-F5344CB8AC3E}">
        <p14:creationId xmlns:p14="http://schemas.microsoft.com/office/powerpoint/2010/main" val="97817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660232" y="1340770"/>
            <a:ext cx="2088480" cy="4680619"/>
          </a:xfrm>
        </p:spPr>
        <p:txBody>
          <a:bodyPr/>
          <a:lstStyle>
            <a:lvl1pPr marL="180000" indent="-180000">
              <a:defRPr sz="1300"/>
            </a:lvl1pPr>
            <a:lvl2pPr marL="180000" indent="0">
              <a:buNone/>
              <a:defRPr sz="1300"/>
            </a:lvl2pPr>
            <a:lvl3pPr>
              <a:defRPr sz="1300"/>
            </a:lvl3pPr>
            <a:lvl4pPr>
              <a:defRPr sz="1300"/>
            </a:lvl4pPr>
            <a:lvl5pPr>
              <a:defRPr sz="1300"/>
            </a:lvl5pPr>
          </a:lstStyle>
          <a:p>
            <a:pPr lvl="0"/>
            <a:r>
              <a:rPr lang="fr-FR" smtClean="0"/>
              <a:t>Cliquez pour modifier les styles du texte du masque</a:t>
            </a:r>
          </a:p>
          <a:p>
            <a:pPr lvl="1"/>
            <a:r>
              <a:rPr lang="fr-FR" smtClean="0"/>
              <a:t>Deuxième niveau</a:t>
            </a:r>
          </a:p>
        </p:txBody>
      </p:sp>
      <p:sp>
        <p:nvSpPr>
          <p:cNvPr id="9" name="Espace réservé du tableau 8"/>
          <p:cNvSpPr>
            <a:spLocks noGrp="1"/>
          </p:cNvSpPr>
          <p:nvPr>
            <p:ph type="tbl" sz="quarter" idx="13"/>
          </p:nvPr>
        </p:nvSpPr>
        <p:spPr bwMode="gray">
          <a:xfrm>
            <a:off x="1692275" y="1341438"/>
            <a:ext cx="4751388" cy="4679950"/>
          </a:xfrm>
        </p:spPr>
        <p:txBody>
          <a:bodyPr rtlCol="0">
            <a:noAutofit/>
          </a:bodyPr>
          <a:lstStyle>
            <a:lvl1pPr algn="ctr">
              <a:buNone/>
              <a:defRPr sz="1200"/>
            </a:lvl1pPr>
          </a:lstStyle>
          <a:p>
            <a:pPr lvl="0"/>
            <a:r>
              <a:rPr lang="fr-FR" noProof="0" dirty="0" smtClean="0"/>
              <a:t>Cliquez sur l'icône pour ajouter un tableau</a:t>
            </a:r>
            <a:endParaRPr lang="fr-FR" noProof="0" dirty="0"/>
          </a:p>
        </p:txBody>
      </p:sp>
      <p:sp>
        <p:nvSpPr>
          <p:cNvPr id="5" name="Espace réservé du numéro de diapositive 5"/>
          <p:cNvSpPr>
            <a:spLocks noGrp="1"/>
          </p:cNvSpPr>
          <p:nvPr>
            <p:ph type="sldNum" sz="quarter" idx="14"/>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C6ACDC95-CFA8-40BF-AF6B-07B0C21A14C0}" type="slidenum">
              <a:rPr lang="fr-FR" altLang="fr-FR"/>
              <a:pPr/>
              <a:t>‹N°›</a:t>
            </a:fld>
            <a:endParaRPr lang="fr-FR" altLang="fr-FR"/>
          </a:p>
        </p:txBody>
      </p:sp>
    </p:spTree>
    <p:extLst>
      <p:ext uri="{BB962C8B-B14F-4D97-AF65-F5344CB8AC3E}">
        <p14:creationId xmlns:p14="http://schemas.microsoft.com/office/powerpoint/2010/main" val="1271658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contenu et graphiqu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5436096" y="1340769"/>
            <a:ext cx="3312616" cy="4680620"/>
          </a:xfrm>
        </p:spPr>
        <p:txBody>
          <a:bodyPr/>
          <a:lstStyle>
            <a:lvl1pPr marL="180000" indent="-180000">
              <a:defRPr sz="1200"/>
            </a:lvl1pPr>
            <a:lvl2pPr marL="360000" indent="-180000">
              <a:defRPr sz="1200">
                <a:solidFill>
                  <a:srgbClr val="58585A"/>
                </a:solidFill>
              </a:defRPr>
            </a:lvl2pPr>
            <a:lvl3pPr marL="182563" indent="-182563">
              <a:defRPr sz="1200"/>
            </a:lvl3pPr>
            <a:lvl4pPr marL="182563" indent="-182563">
              <a:defRPr sz="1200"/>
            </a:lvl4pPr>
            <a:lvl5pPr marL="182563" indent="-182563">
              <a:defRPr sz="1200"/>
            </a:lvl5pPr>
          </a:lstStyle>
          <a:p>
            <a:pPr lvl="0"/>
            <a:r>
              <a:rPr lang="fr-FR" smtClean="0"/>
              <a:t>Cliquez pour modifier les styles du texte du masque</a:t>
            </a:r>
          </a:p>
          <a:p>
            <a:pPr lvl="1"/>
            <a:r>
              <a:rPr lang="fr-FR" smtClean="0"/>
              <a:t>Deuxième niveau</a:t>
            </a:r>
          </a:p>
        </p:txBody>
      </p:sp>
      <p:sp>
        <p:nvSpPr>
          <p:cNvPr id="8" name="Espace réservé du contenu 2"/>
          <p:cNvSpPr>
            <a:spLocks noGrp="1"/>
          </p:cNvSpPr>
          <p:nvPr>
            <p:ph idx="13"/>
          </p:nvPr>
        </p:nvSpPr>
        <p:spPr bwMode="gray">
          <a:xfrm>
            <a:off x="684213" y="1340770"/>
            <a:ext cx="4607867" cy="504055"/>
          </a:xfrm>
        </p:spPr>
        <p:txBody>
          <a:bodyPr/>
          <a:lstStyle>
            <a:lvl1pPr marL="0" indent="0">
              <a:buNone/>
              <a:defRPr sz="1300"/>
            </a:lvl1pPr>
          </a:lstStyle>
          <a:p>
            <a:pPr lvl="0"/>
            <a:r>
              <a:rPr lang="fr-FR" smtClean="0"/>
              <a:t>Cliquez pour modifier les styles du texte du masque</a:t>
            </a:r>
          </a:p>
        </p:txBody>
      </p:sp>
      <p:sp>
        <p:nvSpPr>
          <p:cNvPr id="11" name="Espace réservé du graphique 10"/>
          <p:cNvSpPr>
            <a:spLocks noGrp="1"/>
          </p:cNvSpPr>
          <p:nvPr>
            <p:ph type="chart" sz="quarter" idx="14"/>
          </p:nvPr>
        </p:nvSpPr>
        <p:spPr bwMode="gray">
          <a:xfrm>
            <a:off x="684213" y="1844675"/>
            <a:ext cx="4608512" cy="1800450"/>
          </a:xfrm>
        </p:spPr>
        <p:txBody>
          <a:bodyPr rtlCol="0">
            <a:noAutofit/>
          </a:bodyPr>
          <a:lstStyle>
            <a:lvl1pPr algn="ctr">
              <a:buNone/>
              <a:defRPr sz="1200"/>
            </a:lvl1pPr>
          </a:lstStyle>
          <a:p>
            <a:pPr lvl="0"/>
            <a:r>
              <a:rPr lang="fr-FR" noProof="0" dirty="0" smtClean="0"/>
              <a:t>Cliquez sur l'icône pour ajouter un graphique</a:t>
            </a:r>
            <a:endParaRPr lang="fr-FR" noProof="0" dirty="0"/>
          </a:p>
        </p:txBody>
      </p:sp>
      <p:sp>
        <p:nvSpPr>
          <p:cNvPr id="12" name="Espace réservé du contenu 2"/>
          <p:cNvSpPr>
            <a:spLocks noGrp="1"/>
          </p:cNvSpPr>
          <p:nvPr>
            <p:ph idx="15"/>
          </p:nvPr>
        </p:nvSpPr>
        <p:spPr bwMode="gray">
          <a:xfrm>
            <a:off x="684213" y="3717033"/>
            <a:ext cx="4607867" cy="504055"/>
          </a:xfrm>
        </p:spPr>
        <p:txBody>
          <a:bodyPr/>
          <a:lstStyle>
            <a:lvl1pPr marL="0" indent="0">
              <a:buNone/>
              <a:defRPr sz="1300"/>
            </a:lvl1pPr>
          </a:lstStyle>
          <a:p>
            <a:pPr lvl="0"/>
            <a:r>
              <a:rPr lang="fr-FR" smtClean="0"/>
              <a:t>Cliquez pour modifier les styles du texte du masque</a:t>
            </a:r>
          </a:p>
        </p:txBody>
      </p:sp>
      <p:sp>
        <p:nvSpPr>
          <p:cNvPr id="13" name="Espace réservé du graphique 10"/>
          <p:cNvSpPr>
            <a:spLocks noGrp="1"/>
          </p:cNvSpPr>
          <p:nvPr>
            <p:ph type="chart" sz="quarter" idx="16"/>
          </p:nvPr>
        </p:nvSpPr>
        <p:spPr bwMode="gray">
          <a:xfrm>
            <a:off x="684213" y="4220938"/>
            <a:ext cx="4608512" cy="1800450"/>
          </a:xfrm>
        </p:spPr>
        <p:txBody>
          <a:bodyPr rtlCol="0">
            <a:noAutofit/>
          </a:bodyPr>
          <a:lstStyle>
            <a:lvl1pPr algn="ctr">
              <a:buNone/>
              <a:defRPr sz="1200"/>
            </a:lvl1pPr>
          </a:lstStyle>
          <a:p>
            <a:pPr lvl="0"/>
            <a:r>
              <a:rPr lang="fr-FR" noProof="0" dirty="0" smtClean="0"/>
              <a:t>Cliquez sur l'icône pour ajouter un graphique</a:t>
            </a:r>
            <a:endParaRPr lang="fr-FR" noProof="0" dirty="0"/>
          </a:p>
        </p:txBody>
      </p:sp>
      <p:sp>
        <p:nvSpPr>
          <p:cNvPr id="9" name="Espace réservé du numéro de diapositive 5"/>
          <p:cNvSpPr>
            <a:spLocks noGrp="1"/>
          </p:cNvSpPr>
          <p:nvPr>
            <p:ph type="sldNum" sz="quarter" idx="17"/>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5CA70012-916A-44FA-8AAC-AC3A06D57967}" type="slidenum">
              <a:rPr lang="fr-FR" altLang="fr-FR"/>
              <a:pPr/>
              <a:t>‹N°›</a:t>
            </a:fld>
            <a:endParaRPr lang="fr-FR" altLang="fr-FR"/>
          </a:p>
        </p:txBody>
      </p:sp>
    </p:spTree>
    <p:extLst>
      <p:ext uri="{BB962C8B-B14F-4D97-AF65-F5344CB8AC3E}">
        <p14:creationId xmlns:p14="http://schemas.microsoft.com/office/powerpoint/2010/main" val="280417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C99BB9C-5F79-426F-8C4E-29AB0856E680}" type="datetimeFigureOut">
              <a:rPr lang="fr-FR"/>
              <a:pPr>
                <a:defRPr/>
              </a:pPr>
              <a:t>19/05/2017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D9CBBC7-99A1-4C2C-82FE-266539F20DC9}" type="slidenum">
              <a:rPr lang="fr-FR" altLang="fr-FR"/>
              <a:pPr/>
              <a:t>‹N°›</a:t>
            </a:fld>
            <a:endParaRPr lang="fr-FR" altLang="fr-FR"/>
          </a:p>
        </p:txBody>
      </p:sp>
    </p:spTree>
    <p:extLst>
      <p:ext uri="{BB962C8B-B14F-4D97-AF65-F5344CB8AC3E}">
        <p14:creationId xmlns:p14="http://schemas.microsoft.com/office/powerpoint/2010/main" val="1426889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3924301" y="1340769"/>
            <a:ext cx="4824412" cy="46806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pour une image  9"/>
          <p:cNvSpPr>
            <a:spLocks noGrp="1"/>
          </p:cNvSpPr>
          <p:nvPr>
            <p:ph type="pic" sz="quarter" idx="13"/>
          </p:nvPr>
        </p:nvSpPr>
        <p:spPr bwMode="gray">
          <a:xfrm>
            <a:off x="684213" y="1341438"/>
            <a:ext cx="2951163" cy="4175124"/>
          </a:xfrm>
          <a:solidFill>
            <a:schemeClr val="bg1">
              <a:lumMod val="95000"/>
            </a:schemeClr>
          </a:solidFill>
        </p:spPr>
        <p:txBody>
          <a:bodyPr rtlCol="0">
            <a:noAutofit/>
          </a:bodyPr>
          <a:lstStyle>
            <a:lvl1pPr algn="ctr">
              <a:buNone/>
              <a:defRPr sz="1200"/>
            </a:lvl1pPr>
          </a:lstStyle>
          <a:p>
            <a:pPr lvl="0"/>
            <a:r>
              <a:rPr lang="fr-FR" noProof="0" dirty="0" smtClean="0"/>
              <a:t>Cliquez sur l'icône pour ajouter une image</a:t>
            </a:r>
            <a:endParaRPr lang="fr-FR" noProof="0" dirty="0"/>
          </a:p>
        </p:txBody>
      </p:sp>
      <p:sp>
        <p:nvSpPr>
          <p:cNvPr id="5" name="Espace réservé du numéro de diapositive 5"/>
          <p:cNvSpPr>
            <a:spLocks noGrp="1"/>
          </p:cNvSpPr>
          <p:nvPr>
            <p:ph type="sldNum" sz="quarter" idx="14"/>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77682248-B83E-4D85-A5D6-7CBA1602504A}" type="slidenum">
              <a:rPr lang="fr-FR" altLang="fr-FR"/>
              <a:pPr/>
              <a:t>‹N°›</a:t>
            </a:fld>
            <a:endParaRPr lang="fr-FR" altLang="fr-FR"/>
          </a:p>
        </p:txBody>
      </p:sp>
    </p:spTree>
    <p:extLst>
      <p:ext uri="{BB962C8B-B14F-4D97-AF65-F5344CB8AC3E}">
        <p14:creationId xmlns:p14="http://schemas.microsoft.com/office/powerpoint/2010/main" val="405674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ux images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3924301" y="1340769"/>
            <a:ext cx="4824412" cy="46806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pour une image  8"/>
          <p:cNvSpPr>
            <a:spLocks noGrp="1"/>
          </p:cNvSpPr>
          <p:nvPr>
            <p:ph type="pic" sz="quarter" idx="13"/>
          </p:nvPr>
        </p:nvSpPr>
        <p:spPr bwMode="gray">
          <a:xfrm>
            <a:off x="684214" y="1341439"/>
            <a:ext cx="1943100" cy="2735262"/>
          </a:xfrm>
          <a:solidFill>
            <a:schemeClr val="bg1">
              <a:lumMod val="95000"/>
            </a:schemeClr>
          </a:solidFill>
        </p:spPr>
        <p:txBody>
          <a:bodyPr rtlCol="0">
            <a:noAutofit/>
          </a:bodyPr>
          <a:lstStyle>
            <a:lvl1pPr algn="ctr">
              <a:buNone/>
              <a:defRPr sz="1200"/>
            </a:lvl1pPr>
          </a:lstStyle>
          <a:p>
            <a:pPr lvl="0"/>
            <a:r>
              <a:rPr lang="fr-FR" noProof="0" dirty="0" smtClean="0"/>
              <a:t>Cliquez sur l'icône pour ajouter une image</a:t>
            </a:r>
            <a:endParaRPr lang="fr-FR" noProof="0" dirty="0"/>
          </a:p>
        </p:txBody>
      </p:sp>
      <p:sp>
        <p:nvSpPr>
          <p:cNvPr id="10" name="Espace réservé pour une image  8"/>
          <p:cNvSpPr>
            <a:spLocks noGrp="1"/>
          </p:cNvSpPr>
          <p:nvPr>
            <p:ph type="pic" sz="quarter" idx="14"/>
          </p:nvPr>
        </p:nvSpPr>
        <p:spPr bwMode="gray">
          <a:xfrm>
            <a:off x="1692275" y="2709616"/>
            <a:ext cx="1943100" cy="2735262"/>
          </a:xfrm>
          <a:solidFill>
            <a:schemeClr val="bg1">
              <a:lumMod val="95000"/>
            </a:schemeClr>
          </a:solidFill>
        </p:spPr>
        <p:txBody>
          <a:bodyPr rtlCol="0">
            <a:noAutofit/>
          </a:bodyPr>
          <a:lstStyle>
            <a:lvl1pPr algn="ctr">
              <a:buNone/>
              <a:defRPr sz="1200"/>
            </a:lvl1pPr>
          </a:lstStyle>
          <a:p>
            <a:pPr lvl="0"/>
            <a:r>
              <a:rPr lang="fr-FR" noProof="0" dirty="0" smtClean="0"/>
              <a:t>Cliquez sur l'icône pour ajouter une image</a:t>
            </a:r>
            <a:endParaRPr lang="fr-FR" noProof="0" dirty="0"/>
          </a:p>
        </p:txBody>
      </p:sp>
      <p:sp>
        <p:nvSpPr>
          <p:cNvPr id="6" name="Espace réservé du numéro de diapositive 5"/>
          <p:cNvSpPr>
            <a:spLocks noGrp="1"/>
          </p:cNvSpPr>
          <p:nvPr>
            <p:ph type="sldNum" sz="quarter" idx="15"/>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BCD9644D-578D-48A5-9526-C43668DCD277}" type="slidenum">
              <a:rPr lang="fr-FR" altLang="fr-FR"/>
              <a:pPr/>
              <a:t>‹N°›</a:t>
            </a:fld>
            <a:endParaRPr lang="fr-FR" altLang="fr-FR"/>
          </a:p>
        </p:txBody>
      </p:sp>
    </p:spTree>
    <p:extLst>
      <p:ext uri="{BB962C8B-B14F-4D97-AF65-F5344CB8AC3E}">
        <p14:creationId xmlns:p14="http://schemas.microsoft.com/office/powerpoint/2010/main" val="222264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Contacts">
    <p:spTree>
      <p:nvGrpSpPr>
        <p:cNvPr id="1" name=""/>
        <p:cNvGrpSpPr/>
        <p:nvPr/>
      </p:nvGrpSpPr>
      <p:grpSpPr>
        <a:xfrm>
          <a:off x="0" y="0"/>
          <a:ext cx="0" cy="0"/>
          <a:chOff x="0" y="0"/>
          <a:chExt cx="0" cy="0"/>
        </a:xfrm>
      </p:grpSpPr>
      <p:sp>
        <p:nvSpPr>
          <p:cNvPr id="4" name="ZoneTexte 12"/>
          <p:cNvSpPr txBox="1">
            <a:spLocks noChangeArrowheads="1"/>
          </p:cNvSpPr>
          <p:nvPr userDrawn="1"/>
        </p:nvSpPr>
        <p:spPr bwMode="gray">
          <a:xfrm>
            <a:off x="1692275" y="5818188"/>
            <a:ext cx="7056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fr-FR" altLang="fr-FR" sz="1000" smtClean="0">
                <a:solidFill>
                  <a:srgbClr val="F07F0A"/>
                </a:solidFill>
                <a:cs typeface="Arial" charset="0"/>
              </a:rPr>
              <a:t>www.gfi.fr</a:t>
            </a:r>
          </a:p>
        </p:txBody>
      </p:sp>
      <p:cxnSp>
        <p:nvCxnSpPr>
          <p:cNvPr id="5" name="Connecteur droit 4"/>
          <p:cNvCxnSpPr/>
          <p:nvPr userDrawn="1"/>
        </p:nvCxnSpPr>
        <p:spPr bwMode="gray">
          <a:xfrm>
            <a:off x="1692275" y="5788025"/>
            <a:ext cx="1793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ZoneTexte 17"/>
          <p:cNvSpPr txBox="1">
            <a:spLocks noChangeArrowheads="1"/>
          </p:cNvSpPr>
          <p:nvPr userDrawn="1"/>
        </p:nvSpPr>
        <p:spPr bwMode="gray">
          <a:xfrm>
            <a:off x="863600" y="3600450"/>
            <a:ext cx="171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fr-FR" altLang="fr-FR" sz="1400" smtClean="0">
                <a:solidFill>
                  <a:prstClr val="white"/>
                </a:solidFill>
                <a:cs typeface="Arial" charset="0"/>
              </a:rPr>
              <a:t>www.gfi.fr</a:t>
            </a:r>
          </a:p>
        </p:txBody>
      </p:sp>
      <p:cxnSp>
        <p:nvCxnSpPr>
          <p:cNvPr id="7" name="Connecteur droit 6"/>
          <p:cNvCxnSpPr/>
          <p:nvPr userDrawn="1"/>
        </p:nvCxnSpPr>
        <p:spPr bwMode="gray">
          <a:xfrm>
            <a:off x="857250" y="3554413"/>
            <a:ext cx="179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bwMode="gray">
          <a:xfrm>
            <a:off x="1692275" y="4293096"/>
            <a:ext cx="7056439" cy="1080120"/>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bwMode="gray">
          <a:xfrm>
            <a:off x="1692275" y="5373216"/>
            <a:ext cx="7056439" cy="360040"/>
          </a:xfrm>
        </p:spPr>
        <p:txBody>
          <a:bodyPr anchor="b"/>
          <a:lstStyle>
            <a:lvl1pPr marL="0" indent="0" algn="l">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8" name="Espace réservé du numéro de diapositive 5"/>
          <p:cNvSpPr>
            <a:spLocks noGrp="1"/>
          </p:cNvSpPr>
          <p:nvPr>
            <p:ph type="sldNum" sz="quarter" idx="10"/>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fld id="{5AF50337-E61C-40A2-BA3A-D8BDBA11E022}" type="slidenum">
              <a:rPr lang="fr-FR" altLang="fr-FR"/>
              <a:pPr/>
              <a:t>‹N°›</a:t>
            </a:fld>
            <a:endParaRPr lang="fr-FR" altLang="fr-FR"/>
          </a:p>
        </p:txBody>
      </p:sp>
    </p:spTree>
    <p:extLst>
      <p:ext uri="{BB962C8B-B14F-4D97-AF65-F5344CB8AC3E}">
        <p14:creationId xmlns:p14="http://schemas.microsoft.com/office/powerpoint/2010/main" val="248997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8101013" y="6262688"/>
            <a:ext cx="647700" cy="287337"/>
          </a:xfrm>
          <a:prstGeom prst="rect">
            <a:avLst/>
          </a:prstGeom>
        </p:spPr>
        <p:txBody>
          <a:bodyPr vert="horz" wrap="square" lIns="91440" tIns="45720" rIns="91440" bIns="45720" numCol="1" anchor="t" anchorCtr="0" compatLnSpc="1">
            <a:prstTxWarp prst="textNoShape">
              <a:avLst/>
            </a:prstTxWarp>
          </a:bodyPr>
          <a:lstStyle>
            <a:lvl1pPr>
              <a:defRPr>
                <a:solidFill>
                  <a:srgbClr val="F07F0A"/>
                </a:solidFill>
              </a:defRPr>
            </a:lvl1pPr>
          </a:lstStyle>
          <a:p>
            <a:fld id="{3CA3548B-6419-4DC8-928E-321396EFC5CE}" type="slidenum">
              <a:rPr lang="fr-FR" altLang="fr-FR"/>
              <a:pPr/>
              <a:t>‹N°›</a:t>
            </a:fld>
            <a:endParaRPr lang="fr-FR" altLang="fr-FR"/>
          </a:p>
        </p:txBody>
      </p:sp>
    </p:spTree>
    <p:extLst>
      <p:ext uri="{BB962C8B-B14F-4D97-AF65-F5344CB8AC3E}">
        <p14:creationId xmlns:p14="http://schemas.microsoft.com/office/powerpoint/2010/main" val="127345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B64C060-E114-4E4E-A843-500C11D7DF64}" type="datetimeFigureOut">
              <a:rPr lang="fr-FR"/>
              <a:pPr>
                <a:defRPr/>
              </a:pPr>
              <a:t>19/05/2017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B0FD520-16D5-497A-A551-12FC35C29BEF}" type="slidenum">
              <a:rPr lang="fr-FR" altLang="fr-FR"/>
              <a:pPr/>
              <a:t>‹N°›</a:t>
            </a:fld>
            <a:endParaRPr lang="fr-FR" altLang="fr-FR"/>
          </a:p>
        </p:txBody>
      </p:sp>
    </p:spTree>
    <p:extLst>
      <p:ext uri="{BB962C8B-B14F-4D97-AF65-F5344CB8AC3E}">
        <p14:creationId xmlns:p14="http://schemas.microsoft.com/office/powerpoint/2010/main" val="280008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069305B-AF38-4452-A8A3-B137D0D9C8FD}" type="datetimeFigureOut">
              <a:rPr lang="fr-FR"/>
              <a:pPr>
                <a:defRPr/>
              </a:pPr>
              <a:t>19/05/2017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F726A49C-CEF6-4A07-ADA2-BE32D0A587B4}" type="slidenum">
              <a:rPr lang="fr-FR" altLang="fr-FR"/>
              <a:pPr/>
              <a:t>‹N°›</a:t>
            </a:fld>
            <a:endParaRPr lang="fr-FR" altLang="fr-FR"/>
          </a:p>
        </p:txBody>
      </p:sp>
    </p:spTree>
    <p:extLst>
      <p:ext uri="{BB962C8B-B14F-4D97-AF65-F5344CB8AC3E}">
        <p14:creationId xmlns:p14="http://schemas.microsoft.com/office/powerpoint/2010/main" val="130183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6ACEDC5-C46C-47DA-9A3D-560C1B992129}" type="datetimeFigureOut">
              <a:rPr lang="fr-FR"/>
              <a:pPr>
                <a:defRPr/>
              </a:pPr>
              <a:t>19/05/2017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A278BF87-E8E6-4E0E-98FF-0E3B86C69066}" type="slidenum">
              <a:rPr lang="fr-FR" altLang="fr-FR"/>
              <a:pPr/>
              <a:t>‹N°›</a:t>
            </a:fld>
            <a:endParaRPr lang="fr-FR" altLang="fr-FR"/>
          </a:p>
        </p:txBody>
      </p:sp>
    </p:spTree>
    <p:extLst>
      <p:ext uri="{BB962C8B-B14F-4D97-AF65-F5344CB8AC3E}">
        <p14:creationId xmlns:p14="http://schemas.microsoft.com/office/powerpoint/2010/main" val="339880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E3CED59-628D-47D5-BDFC-0986B2C2FF26}" type="datetimeFigureOut">
              <a:rPr lang="fr-FR"/>
              <a:pPr>
                <a:defRPr/>
              </a:pPr>
              <a:t>19/05/2017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0BC28BFB-1514-47E7-B46E-04EFB1158B6E}" type="slidenum">
              <a:rPr lang="fr-FR" altLang="fr-FR"/>
              <a:pPr/>
              <a:t>‹N°›</a:t>
            </a:fld>
            <a:endParaRPr lang="fr-FR" altLang="fr-FR"/>
          </a:p>
        </p:txBody>
      </p:sp>
    </p:spTree>
    <p:extLst>
      <p:ext uri="{BB962C8B-B14F-4D97-AF65-F5344CB8AC3E}">
        <p14:creationId xmlns:p14="http://schemas.microsoft.com/office/powerpoint/2010/main" val="241661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585ED8E-4026-439B-81A5-CD66AF4EAF7C}" type="datetimeFigureOut">
              <a:rPr lang="fr-FR"/>
              <a:pPr>
                <a:defRPr/>
              </a:pPr>
              <a:t>19/05/2017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E0F243E8-2311-4954-AA56-75B0F21523AF}" type="slidenum">
              <a:rPr lang="fr-FR" altLang="fr-FR"/>
              <a:pPr/>
              <a:t>‹N°›</a:t>
            </a:fld>
            <a:endParaRPr lang="fr-FR" altLang="fr-FR"/>
          </a:p>
        </p:txBody>
      </p:sp>
    </p:spTree>
    <p:extLst>
      <p:ext uri="{BB962C8B-B14F-4D97-AF65-F5344CB8AC3E}">
        <p14:creationId xmlns:p14="http://schemas.microsoft.com/office/powerpoint/2010/main" val="9500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6F18284-BD93-4B06-AF4E-711814AB1A06}" type="datetimeFigureOut">
              <a:rPr lang="fr-FR"/>
              <a:pPr>
                <a:defRPr/>
              </a:pPr>
              <a:t>19/05/2017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CD25DA5-F69B-42AD-B4BE-073322788C44}" type="slidenum">
              <a:rPr lang="fr-FR" altLang="fr-FR"/>
              <a:pPr/>
              <a:t>‹N°›</a:t>
            </a:fld>
            <a:endParaRPr lang="fr-FR" altLang="fr-FR"/>
          </a:p>
        </p:txBody>
      </p:sp>
    </p:spTree>
    <p:extLst>
      <p:ext uri="{BB962C8B-B14F-4D97-AF65-F5344CB8AC3E}">
        <p14:creationId xmlns:p14="http://schemas.microsoft.com/office/powerpoint/2010/main" val="166026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6233B4D-C9F4-4683-BDA1-18829776112E}" type="datetimeFigureOut">
              <a:rPr lang="fr-FR"/>
              <a:pPr>
                <a:defRPr/>
              </a:pPr>
              <a:t>19/05/2017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436DE2D-64AA-4B3C-915C-BB79AE2D1315}" type="slidenum">
              <a:rPr lang="fr-FR" altLang="fr-FR"/>
              <a:pPr/>
              <a:t>‹N°›</a:t>
            </a:fld>
            <a:endParaRPr lang="fr-FR" altLang="fr-FR"/>
          </a:p>
        </p:txBody>
      </p:sp>
    </p:spTree>
    <p:extLst>
      <p:ext uri="{BB962C8B-B14F-4D97-AF65-F5344CB8AC3E}">
        <p14:creationId xmlns:p14="http://schemas.microsoft.com/office/powerpoint/2010/main" val="216462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0D05599-F87B-4080-9C9D-EE285E3639E2}" type="datetimeFigureOut">
              <a:rPr lang="fr-FR"/>
              <a:pPr>
                <a:defRPr/>
              </a:pPr>
              <a:t>19/05/2017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178D02-1B52-4DEB-A100-E9D568B30DE4}"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3" descr="CONTENU 1C C.Page PPT.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Espace réservé du titre 1"/>
          <p:cNvSpPr>
            <a:spLocks noGrp="1"/>
          </p:cNvSpPr>
          <p:nvPr>
            <p:ph type="title"/>
          </p:nvPr>
        </p:nvSpPr>
        <p:spPr bwMode="gray">
          <a:xfrm>
            <a:off x="684213" y="0"/>
            <a:ext cx="80645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fr-FR" smtClean="0"/>
              <a:t>Cliquez pour modifier le style du titre</a:t>
            </a:r>
          </a:p>
        </p:txBody>
      </p:sp>
      <p:sp>
        <p:nvSpPr>
          <p:cNvPr id="2052" name="Espace réservé du texte 2"/>
          <p:cNvSpPr>
            <a:spLocks noGrp="1"/>
          </p:cNvSpPr>
          <p:nvPr>
            <p:ph type="body" idx="1"/>
          </p:nvPr>
        </p:nvSpPr>
        <p:spPr bwMode="gray">
          <a:xfrm>
            <a:off x="684213" y="1341438"/>
            <a:ext cx="75596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3"/>
            <a:r>
              <a:rPr lang="fr-FR" altLang="fr-FR" smtClean="0"/>
              <a:t>Troisième niveau</a:t>
            </a:r>
          </a:p>
          <a:p>
            <a:pPr lvl="4"/>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69" r:id="rId4"/>
    <p:sldLayoutId id="2147484280" r:id="rId5"/>
    <p:sldLayoutId id="2147484273" r:id="rId6"/>
    <p:sldLayoutId id="2147484274" r:id="rId7"/>
    <p:sldLayoutId id="2147484275" r:id="rId8"/>
    <p:sldLayoutId id="2147484276" r:id="rId9"/>
    <p:sldLayoutId id="2147484277" r:id="rId10"/>
    <p:sldLayoutId id="2147484278" r:id="rId11"/>
    <p:sldLayoutId id="2147484279" r:id="rId12"/>
  </p:sldLayoutIdLst>
  <p:timing>
    <p:tnLst>
      <p:par>
        <p:cTn id="1" dur="indefinite" restart="never" nodeType="tmRoot"/>
      </p:par>
    </p:tnLst>
  </p:timing>
  <p:hf hdr="0"/>
  <p:txStyles>
    <p:titleStyle>
      <a:lvl1pPr algn="ctr" rtl="0" eaLnBrk="0" fontAlgn="base" hangingPunct="0">
        <a:lnSpc>
          <a:spcPct val="90000"/>
        </a:lnSpc>
        <a:spcBef>
          <a:spcPct val="0"/>
        </a:spcBef>
        <a:spcAft>
          <a:spcPct val="0"/>
        </a:spcAft>
        <a:defRPr sz="2000" kern="1200">
          <a:solidFill>
            <a:srgbClr val="1AADC6"/>
          </a:solidFill>
          <a:latin typeface="+mj-lt"/>
          <a:ea typeface="+mj-ea"/>
          <a:cs typeface="+mj-cs"/>
        </a:defRPr>
      </a:lvl1pPr>
      <a:lvl2pPr algn="ctr" rtl="0" eaLnBrk="0" fontAlgn="base" hangingPunct="0">
        <a:lnSpc>
          <a:spcPct val="90000"/>
        </a:lnSpc>
        <a:spcBef>
          <a:spcPct val="0"/>
        </a:spcBef>
        <a:spcAft>
          <a:spcPct val="0"/>
        </a:spcAft>
        <a:defRPr sz="2000">
          <a:solidFill>
            <a:srgbClr val="1AADC6"/>
          </a:solidFill>
          <a:latin typeface="Arial" charset="0"/>
        </a:defRPr>
      </a:lvl2pPr>
      <a:lvl3pPr algn="ctr" rtl="0" eaLnBrk="0" fontAlgn="base" hangingPunct="0">
        <a:lnSpc>
          <a:spcPct val="90000"/>
        </a:lnSpc>
        <a:spcBef>
          <a:spcPct val="0"/>
        </a:spcBef>
        <a:spcAft>
          <a:spcPct val="0"/>
        </a:spcAft>
        <a:defRPr sz="2000">
          <a:solidFill>
            <a:srgbClr val="1AADC6"/>
          </a:solidFill>
          <a:latin typeface="Arial" charset="0"/>
        </a:defRPr>
      </a:lvl3pPr>
      <a:lvl4pPr algn="ctr" rtl="0" eaLnBrk="0" fontAlgn="base" hangingPunct="0">
        <a:lnSpc>
          <a:spcPct val="90000"/>
        </a:lnSpc>
        <a:spcBef>
          <a:spcPct val="0"/>
        </a:spcBef>
        <a:spcAft>
          <a:spcPct val="0"/>
        </a:spcAft>
        <a:defRPr sz="2000">
          <a:solidFill>
            <a:srgbClr val="1AADC6"/>
          </a:solidFill>
          <a:latin typeface="Arial" charset="0"/>
        </a:defRPr>
      </a:lvl4pPr>
      <a:lvl5pPr algn="ctr" rtl="0" eaLnBrk="0" fontAlgn="base" hangingPunct="0">
        <a:lnSpc>
          <a:spcPct val="90000"/>
        </a:lnSpc>
        <a:spcBef>
          <a:spcPct val="0"/>
        </a:spcBef>
        <a:spcAft>
          <a:spcPct val="0"/>
        </a:spcAft>
        <a:defRPr sz="2000">
          <a:solidFill>
            <a:srgbClr val="1AADC6"/>
          </a:solidFill>
          <a:latin typeface="Arial" charset="0"/>
        </a:defRPr>
      </a:lvl5pPr>
      <a:lvl6pPr marL="457200" algn="l" rtl="0" fontAlgn="base">
        <a:lnSpc>
          <a:spcPct val="90000"/>
        </a:lnSpc>
        <a:spcBef>
          <a:spcPct val="0"/>
        </a:spcBef>
        <a:spcAft>
          <a:spcPct val="0"/>
        </a:spcAft>
        <a:defRPr sz="2000">
          <a:solidFill>
            <a:schemeClr val="bg2"/>
          </a:solidFill>
          <a:latin typeface="Arial" charset="0"/>
        </a:defRPr>
      </a:lvl6pPr>
      <a:lvl7pPr marL="914400" algn="l" rtl="0" fontAlgn="base">
        <a:lnSpc>
          <a:spcPct val="90000"/>
        </a:lnSpc>
        <a:spcBef>
          <a:spcPct val="0"/>
        </a:spcBef>
        <a:spcAft>
          <a:spcPct val="0"/>
        </a:spcAft>
        <a:defRPr sz="2000">
          <a:solidFill>
            <a:schemeClr val="bg2"/>
          </a:solidFill>
          <a:latin typeface="Arial" charset="0"/>
        </a:defRPr>
      </a:lvl7pPr>
      <a:lvl8pPr marL="1371600" algn="l" rtl="0" fontAlgn="base">
        <a:lnSpc>
          <a:spcPct val="90000"/>
        </a:lnSpc>
        <a:spcBef>
          <a:spcPct val="0"/>
        </a:spcBef>
        <a:spcAft>
          <a:spcPct val="0"/>
        </a:spcAft>
        <a:defRPr sz="2000">
          <a:solidFill>
            <a:schemeClr val="bg2"/>
          </a:solidFill>
          <a:latin typeface="Arial" charset="0"/>
        </a:defRPr>
      </a:lvl8pPr>
      <a:lvl9pPr marL="1828800" algn="l" rtl="0" fontAlgn="base">
        <a:lnSpc>
          <a:spcPct val="90000"/>
        </a:lnSpc>
        <a:spcBef>
          <a:spcPct val="0"/>
        </a:spcBef>
        <a:spcAft>
          <a:spcPct val="0"/>
        </a:spcAft>
        <a:defRPr sz="2000">
          <a:solidFill>
            <a:schemeClr val="bg2"/>
          </a:solidFill>
          <a:latin typeface="Arial" charset="0"/>
        </a:defRPr>
      </a:lvl9pPr>
    </p:titleStyle>
    <p:bodyStyle>
      <a:lvl1pPr marL="250825" indent="-250825" algn="l" rtl="0" eaLnBrk="0" fontAlgn="base" hangingPunct="0">
        <a:spcBef>
          <a:spcPct val="0"/>
        </a:spcBef>
        <a:spcAft>
          <a:spcPct val="0"/>
        </a:spcAft>
        <a:buFont typeface="Wingdings" panose="05000000000000000000" pitchFamily="2" charset="2"/>
        <a:buChar char="q"/>
        <a:defRPr sz="2000" kern="1200">
          <a:solidFill>
            <a:schemeClr val="tx1"/>
          </a:solidFill>
          <a:latin typeface="+mn-lt"/>
          <a:ea typeface="+mn-ea"/>
          <a:cs typeface="+mn-cs"/>
        </a:defRPr>
      </a:lvl1pPr>
      <a:lvl2pPr marL="466725" indent="-179388" algn="l" rtl="0" eaLnBrk="0" fontAlgn="base" hangingPunct="0">
        <a:spcBef>
          <a:spcPct val="0"/>
        </a:spcBef>
        <a:spcAft>
          <a:spcPct val="0"/>
        </a:spcAft>
        <a:buFont typeface="Wingdings" panose="05000000000000000000" pitchFamily="2" charset="2"/>
        <a:buChar char="§"/>
        <a:defRPr kern="1200">
          <a:solidFill>
            <a:schemeClr val="tx1"/>
          </a:solidFill>
          <a:latin typeface="+mn-lt"/>
          <a:ea typeface="+mn-ea"/>
          <a:cs typeface="+mn-cs"/>
        </a:defRPr>
      </a:lvl2pPr>
      <a:lvl3pPr marL="466725" indent="-179388"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3pPr>
      <a:lvl4pPr marL="647700" indent="-179388" algn="l" rtl="0" eaLnBrk="0" fontAlgn="base" hangingPunct="0">
        <a:spcBef>
          <a:spcPct val="0"/>
        </a:spcBef>
        <a:spcAft>
          <a:spcPct val="0"/>
        </a:spcAft>
        <a:buFont typeface="Wingdings" panose="05000000000000000000" pitchFamily="2" charset="2"/>
        <a:buChar char="ü"/>
        <a:defRPr sz="1600" kern="1200">
          <a:solidFill>
            <a:schemeClr val="tx1"/>
          </a:solidFill>
          <a:latin typeface="+mn-lt"/>
          <a:ea typeface="+mn-ea"/>
          <a:cs typeface="+mn-cs"/>
        </a:defRPr>
      </a:lvl4pPr>
      <a:lvl5pPr marL="827088" indent="-179388" algn="l" rtl="0" eaLnBrk="0" fontAlgn="base" hangingPunct="0">
        <a:spcBef>
          <a:spcPct val="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6.emf"/><Relationship Id="rId5" Type="http://schemas.openxmlformats.org/officeDocument/2006/relationships/image" Target="../media/image6.gi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6.gif"/><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6.gi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6.gi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emf"/><Relationship Id="rId5" Type="http://schemas.openxmlformats.org/officeDocument/2006/relationships/image" Target="../media/image6.gi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6.gi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6.gi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6.gi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6.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Data" Target="../diagrams/data1.xml"/><Relationship Id="rId5" Type="http://schemas.openxmlformats.org/officeDocument/2006/relationships/image" Target="../media/image6.gif"/><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6.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6.g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6.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6.gi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ctrTitle"/>
          </p:nvPr>
        </p:nvSpPr>
        <p:spPr/>
        <p:txBody>
          <a:bodyPr/>
          <a:lstStyle/>
          <a:p>
            <a:pPr eaLnBrk="1" hangingPunct="1"/>
            <a:endParaRPr lang="fr-FR" altLang="fr-FR" smtClean="0"/>
          </a:p>
        </p:txBody>
      </p:sp>
      <p:sp>
        <p:nvSpPr>
          <p:cNvPr id="3" name="Sous-titre 2"/>
          <p:cNvSpPr>
            <a:spLocks noGrp="1"/>
          </p:cNvSpPr>
          <p:nvPr>
            <p:ph type="subTitle" idx="1"/>
          </p:nvPr>
        </p:nvSpPr>
        <p:spPr/>
        <p:txBody>
          <a:bodyPr rtlCol="0">
            <a:normAutofit/>
          </a:bodyPr>
          <a:lstStyle/>
          <a:p>
            <a:pPr eaLnBrk="1" fontAlgn="auto" hangingPunct="1">
              <a:spcAft>
                <a:spcPts val="0"/>
              </a:spcAft>
              <a:defRPr/>
            </a:pPr>
            <a:endParaRPr lang="fr-FR" smtClean="0"/>
          </a:p>
        </p:txBody>
      </p:sp>
      <p:pic>
        <p:nvPicPr>
          <p:cNvPr id="13316" name="Image 3" descr="COUV C.Page PPT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57" y="44970"/>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5288" y="4941888"/>
            <a:ext cx="8424862" cy="1370012"/>
          </a:xfrm>
          <a:prstGeom prst="rect">
            <a:avLst/>
          </a:prstGeom>
          <a:gradFill flip="none" rotWithShape="1">
            <a:gsLst>
              <a:gs pos="0">
                <a:schemeClr val="tx1">
                  <a:lumMod val="75000"/>
                  <a:lumOff val="25000"/>
                </a:schemeClr>
              </a:gs>
              <a:gs pos="60000">
                <a:schemeClr val="tx1">
                  <a:lumMod val="50000"/>
                  <a:lumOff val="5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ZoneTexte 5"/>
          <p:cNvSpPr txBox="1"/>
          <p:nvPr/>
        </p:nvSpPr>
        <p:spPr>
          <a:xfrm>
            <a:off x="504456" y="5026729"/>
            <a:ext cx="6552530" cy="1138773"/>
          </a:xfrm>
          <a:prstGeom prst="rect">
            <a:avLst/>
          </a:prstGeom>
          <a:noFill/>
        </p:spPr>
        <p:txBody>
          <a:bodyPr wrap="square">
            <a:spAutoFit/>
          </a:bodyPr>
          <a:lstStyle/>
          <a:p>
            <a:pPr eaLnBrk="1" fontAlgn="auto" hangingPunct="1">
              <a:spcBef>
                <a:spcPts val="0"/>
              </a:spcBef>
              <a:spcAft>
                <a:spcPts val="0"/>
              </a:spcAft>
              <a:defRPr/>
            </a:pPr>
            <a:r>
              <a:rPr lang="fr-FR" sz="2400" b="1" dirty="0" smtClean="0">
                <a:solidFill>
                  <a:schemeClr val="bg1"/>
                </a:solidFill>
                <a:latin typeface="+mj-lt"/>
              </a:rPr>
              <a:t>Parcours </a:t>
            </a:r>
            <a:r>
              <a:rPr lang="fr-FR" sz="2400" b="1" dirty="0" err="1" smtClean="0">
                <a:solidFill>
                  <a:schemeClr val="bg1"/>
                </a:solidFill>
                <a:latin typeface="+mj-lt"/>
              </a:rPr>
              <a:t>InteropSanté</a:t>
            </a:r>
            <a:r>
              <a:rPr lang="fr-FR" sz="2400" b="1" dirty="0" smtClean="0">
                <a:solidFill>
                  <a:schemeClr val="bg1"/>
                </a:solidFill>
                <a:latin typeface="+mj-lt"/>
              </a:rPr>
              <a:t> 2017</a:t>
            </a:r>
            <a:endParaRPr lang="fr-FR" sz="2400" b="1" dirty="0">
              <a:solidFill>
                <a:schemeClr val="bg1"/>
              </a:solidFill>
              <a:latin typeface="+mj-lt"/>
            </a:endParaRPr>
          </a:p>
          <a:p>
            <a:pPr eaLnBrk="1" fontAlgn="auto" hangingPunct="1">
              <a:spcBef>
                <a:spcPts val="0"/>
              </a:spcBef>
              <a:spcAft>
                <a:spcPts val="0"/>
              </a:spcAft>
              <a:defRPr/>
            </a:pPr>
            <a:r>
              <a:rPr lang="fr-FR" sz="2000" dirty="0" smtClean="0">
                <a:solidFill>
                  <a:schemeClr val="bg1"/>
                </a:solidFill>
                <a:latin typeface="+mj-lt"/>
              </a:rPr>
              <a:t>18 mai 2017</a:t>
            </a:r>
          </a:p>
          <a:p>
            <a:pPr eaLnBrk="1" fontAlgn="auto" hangingPunct="1">
              <a:spcBef>
                <a:spcPts val="0"/>
              </a:spcBef>
              <a:spcAft>
                <a:spcPts val="0"/>
              </a:spcAft>
              <a:defRPr/>
            </a:pPr>
            <a:r>
              <a:rPr lang="fr-FR" sz="2400" dirty="0">
                <a:solidFill>
                  <a:schemeClr val="bg1"/>
                </a:solidFill>
                <a:latin typeface="+mj-lt"/>
              </a:rPr>
              <a:t> </a:t>
            </a:r>
            <a:r>
              <a:rPr lang="fr-FR" sz="2400" dirty="0" smtClean="0">
                <a:solidFill>
                  <a:schemeClr val="bg1"/>
                </a:solidFill>
                <a:latin typeface="+mj-lt"/>
              </a:rPr>
              <a:t>                       </a:t>
            </a:r>
            <a:endParaRPr lang="fr-FR" sz="2400" dirty="0">
              <a:solidFill>
                <a:schemeClr val="bg1"/>
              </a:solidFill>
              <a:latin typeface="+mj-lt"/>
            </a:endParaRPr>
          </a:p>
        </p:txBody>
      </p:sp>
      <p:pic>
        <p:nvPicPr>
          <p:cNvPr id="1026" name="Picture 2" descr="Résultat de recherche d'images pour &quot;salon hit 2017&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578" y="4937304"/>
            <a:ext cx="2561745" cy="137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interopsanté&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3674" y="2168680"/>
            <a:ext cx="3146624" cy="1574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Outillage du test</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Outillage du test</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a:t>intégration continue </a:t>
            </a:r>
            <a:r>
              <a:rPr lang="fr-FR" sz="1800" dirty="0" smtClean="0">
                <a:solidFill>
                  <a:srgbClr val="1AADC6"/>
                </a:solidFill>
              </a:rPr>
              <a:t>et </a:t>
            </a:r>
            <a:r>
              <a:rPr lang="fr-FR" sz="1800" dirty="0"/>
              <a:t>indicateurs</a:t>
            </a:r>
            <a:r>
              <a:rPr lang="fr-FR" sz="1800" dirty="0" smtClean="0">
                <a:solidFill>
                  <a:srgbClr val="1AADC6"/>
                </a:solidFill>
              </a:rPr>
              <a:t>, clés de voûte </a:t>
            </a:r>
          </a:p>
          <a:p>
            <a:pPr algn="ctr">
              <a:defRPr/>
            </a:pPr>
            <a:r>
              <a:rPr lang="fr-FR" sz="1800" dirty="0" smtClean="0">
                <a:solidFill>
                  <a:srgbClr val="1AADC6"/>
                </a:solidFill>
              </a:rPr>
              <a:t>d’une qualité logicielle efficiente</a:t>
            </a:r>
            <a:endParaRPr lang="fr-FR" sz="1800" dirty="0">
              <a:solidFill>
                <a:srgbClr val="1AADC6"/>
              </a:solidFill>
            </a:endParaRPr>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architecture de la plateforme de tests automatisés</a:t>
            </a:r>
          </a:p>
          <a:p>
            <a:pPr marL="1152000" lvl="4" indent="0">
              <a:buNone/>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6"/>
          <a:stretch>
            <a:fillRect/>
          </a:stretch>
        </p:blipFill>
        <p:spPr>
          <a:xfrm>
            <a:off x="1331640" y="2672140"/>
            <a:ext cx="3744416" cy="3696686"/>
          </a:xfrm>
          <a:prstGeom prst="rect">
            <a:avLst/>
          </a:prstGeom>
        </p:spPr>
      </p:pic>
      <p:pic>
        <p:nvPicPr>
          <p:cNvPr id="14" name="Image 13"/>
          <p:cNvPicPr>
            <a:picLocks noChangeAspect="1"/>
          </p:cNvPicPr>
          <p:nvPr/>
        </p:nvPicPr>
        <p:blipFill>
          <a:blip r:embed="rId7"/>
          <a:stretch>
            <a:fillRect/>
          </a:stretch>
        </p:blipFill>
        <p:spPr>
          <a:xfrm>
            <a:off x="5675105" y="2951748"/>
            <a:ext cx="3145367" cy="1989420"/>
          </a:xfrm>
          <a:prstGeom prst="rect">
            <a:avLst/>
          </a:prstGeom>
        </p:spPr>
      </p:pic>
      <p:sp>
        <p:nvSpPr>
          <p:cNvPr id="19" name="Ellipse 18"/>
          <p:cNvSpPr/>
          <p:nvPr/>
        </p:nvSpPr>
        <p:spPr>
          <a:xfrm>
            <a:off x="6424429" y="3343674"/>
            <a:ext cx="1440160" cy="1036122"/>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8886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Pilotage du test</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Pilotage du test</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a:t>intégration continue </a:t>
            </a:r>
            <a:r>
              <a:rPr lang="fr-FR" sz="1800" dirty="0" smtClean="0">
                <a:solidFill>
                  <a:srgbClr val="1AADC6"/>
                </a:solidFill>
              </a:rPr>
              <a:t>et </a:t>
            </a:r>
            <a:r>
              <a:rPr lang="fr-FR" sz="1800" dirty="0"/>
              <a:t>indicateurs</a:t>
            </a:r>
            <a:r>
              <a:rPr lang="fr-FR" sz="1800" dirty="0" smtClean="0">
                <a:solidFill>
                  <a:srgbClr val="1AADC6"/>
                </a:solidFill>
              </a:rPr>
              <a:t>, clés de voûte </a:t>
            </a:r>
          </a:p>
          <a:p>
            <a:pPr algn="ctr">
              <a:defRPr/>
            </a:pPr>
            <a:r>
              <a:rPr lang="fr-FR" sz="1800" dirty="0" smtClean="0">
                <a:solidFill>
                  <a:srgbClr val="1AADC6"/>
                </a:solidFill>
              </a:rPr>
              <a:t>d’une qualité logicielle efficiente</a:t>
            </a:r>
            <a:endParaRPr lang="fr-FR" sz="1800" dirty="0">
              <a:solidFill>
                <a:srgbClr val="1AADC6"/>
              </a:solidFill>
            </a:endParaRPr>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Avancement des tests</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Résultats des tests </a:t>
            </a: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Couverture des exigences par les tests</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Indicateurs qualité</a:t>
            </a:r>
          </a:p>
          <a:p>
            <a:pPr lvl="3">
              <a:buFont typeface="Wingdings" panose="05000000000000000000" pitchFamily="2" charset="2"/>
              <a:buChar char="è"/>
              <a:defRPr/>
            </a:pPr>
            <a:endParaRPr lang="fr-FR" sz="1800" dirty="0">
              <a:sym typeface="Wingdings" panose="05000000000000000000" pitchFamily="2" charset="2"/>
            </a:endParaRP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6"/>
          <a:stretch>
            <a:fillRect/>
          </a:stretch>
        </p:blipFill>
        <p:spPr>
          <a:xfrm>
            <a:off x="6748433" y="2060848"/>
            <a:ext cx="2209830" cy="1294973"/>
          </a:xfrm>
          <a:prstGeom prst="rect">
            <a:avLst/>
          </a:prstGeom>
        </p:spPr>
      </p:pic>
      <p:pic>
        <p:nvPicPr>
          <p:cNvPr id="17" name="Image 16"/>
          <p:cNvPicPr/>
          <p:nvPr/>
        </p:nvPicPr>
        <p:blipFill>
          <a:blip r:embed="rId7" cstate="print">
            <a:extLst>
              <a:ext uri="{28A0092B-C50C-407E-A947-70E740481C1C}">
                <a14:useLocalDpi xmlns:a14="http://schemas.microsoft.com/office/drawing/2010/main" val="0"/>
              </a:ext>
            </a:extLst>
          </a:blip>
          <a:stretch>
            <a:fillRect/>
          </a:stretch>
        </p:blipFill>
        <p:spPr>
          <a:xfrm>
            <a:off x="6588224" y="3428999"/>
            <a:ext cx="2304256" cy="1080121"/>
          </a:xfrm>
          <a:prstGeom prst="rect">
            <a:avLst/>
          </a:prstGeom>
        </p:spPr>
      </p:pic>
      <p:pic>
        <p:nvPicPr>
          <p:cNvPr id="3" name="Image 2"/>
          <p:cNvPicPr>
            <a:picLocks noChangeAspect="1"/>
          </p:cNvPicPr>
          <p:nvPr/>
        </p:nvPicPr>
        <p:blipFill>
          <a:blip r:embed="rId8"/>
          <a:stretch>
            <a:fillRect/>
          </a:stretch>
        </p:blipFill>
        <p:spPr>
          <a:xfrm>
            <a:off x="7761820" y="4725144"/>
            <a:ext cx="1221049" cy="1166258"/>
          </a:xfrm>
          <a:prstGeom prst="rect">
            <a:avLst/>
          </a:prstGeom>
        </p:spPr>
      </p:pic>
      <p:pic>
        <p:nvPicPr>
          <p:cNvPr id="4" name="Image 3"/>
          <p:cNvPicPr>
            <a:picLocks noChangeAspect="1"/>
          </p:cNvPicPr>
          <p:nvPr/>
        </p:nvPicPr>
        <p:blipFill>
          <a:blip r:embed="rId9"/>
          <a:stretch>
            <a:fillRect/>
          </a:stretch>
        </p:blipFill>
        <p:spPr>
          <a:xfrm>
            <a:off x="6068457" y="4822071"/>
            <a:ext cx="1459207" cy="1062010"/>
          </a:xfrm>
          <a:prstGeom prst="rect">
            <a:avLst/>
          </a:prstGeom>
        </p:spPr>
      </p:pic>
      <p:pic>
        <p:nvPicPr>
          <p:cNvPr id="7" name="Image 6"/>
          <p:cNvPicPr>
            <a:picLocks noChangeAspect="1"/>
          </p:cNvPicPr>
          <p:nvPr/>
        </p:nvPicPr>
        <p:blipFill>
          <a:blip r:embed="rId10"/>
          <a:stretch>
            <a:fillRect/>
          </a:stretch>
        </p:blipFill>
        <p:spPr>
          <a:xfrm>
            <a:off x="3421567" y="4698717"/>
            <a:ext cx="2437340" cy="1637019"/>
          </a:xfrm>
          <a:prstGeom prst="rect">
            <a:avLst/>
          </a:prstGeom>
        </p:spPr>
      </p:pic>
    </p:spTree>
    <p:extLst>
      <p:ext uri="{BB962C8B-B14F-4D97-AF65-F5344CB8AC3E}">
        <p14:creationId xmlns:p14="http://schemas.microsoft.com/office/powerpoint/2010/main" val="47094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Plateforme Gazelle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plateforme Gazelle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La contribution de la </a:t>
            </a:r>
            <a:r>
              <a:rPr lang="fr-FR" sz="1800" dirty="0" smtClean="0"/>
              <a:t>plateforme </a:t>
            </a:r>
            <a:r>
              <a:rPr lang="fr-FR" sz="1800" dirty="0"/>
              <a:t>Gazelle </a:t>
            </a:r>
            <a:r>
              <a:rPr lang="fr-FR" sz="1800" dirty="0" smtClean="0">
                <a:solidFill>
                  <a:srgbClr val="1AADC6"/>
                </a:solidFill>
              </a:rPr>
              <a:t>à la stratégie CPAGE</a:t>
            </a:r>
          </a:p>
          <a:p>
            <a:pPr algn="ctr">
              <a:defRPr/>
            </a:pPr>
            <a:endParaRPr lang="fr-FR" dirty="0" smtClean="0">
              <a:sym typeface="Wingdings" panose="05000000000000000000" pitchFamily="2" charset="2"/>
            </a:endParaRPr>
          </a:p>
          <a:p>
            <a:pPr marL="684000" lvl="3" indent="0">
              <a:buNone/>
              <a:defRPr/>
            </a:pPr>
            <a:r>
              <a:rPr lang="fr-FR" sz="1400" dirty="0" smtClean="0">
                <a:sym typeface="Wingdings" panose="05000000000000000000" pitchFamily="2" charset="2"/>
              </a:rPr>
              <a:t>Rappels:</a:t>
            </a: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Conçue pour </a:t>
            </a:r>
            <a:r>
              <a:rPr lang="fr-FR" sz="1800" dirty="0">
                <a:solidFill>
                  <a:schemeClr val="accent6"/>
                </a:solidFill>
                <a:sym typeface="Wingdings" panose="05000000000000000000" pitchFamily="2" charset="2"/>
              </a:rPr>
              <a:t>faciliter</a:t>
            </a:r>
            <a:r>
              <a:rPr lang="fr-FR" sz="1800" dirty="0" smtClean="0">
                <a:sym typeface="Wingdings" panose="05000000000000000000" pitchFamily="2" charset="2"/>
              </a:rPr>
              <a:t> la réalisation des </a:t>
            </a:r>
            <a:r>
              <a:rPr lang="fr-FR" sz="1800" dirty="0">
                <a:solidFill>
                  <a:schemeClr val="accent6"/>
                </a:solidFill>
                <a:sym typeface="Wingdings" panose="05000000000000000000" pitchFamily="2" charset="2"/>
              </a:rPr>
              <a:t>tests d’interopérabilité</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t>
            </a:r>
            <a:r>
              <a:rPr lang="fr-FR" sz="1800" dirty="0" err="1" smtClean="0">
                <a:solidFill>
                  <a:schemeClr val="accent6"/>
                </a:solidFill>
                <a:sym typeface="Wingdings" panose="05000000000000000000" pitchFamily="2" charset="2"/>
              </a:rPr>
              <a:t>Connectathons</a:t>
            </a:r>
            <a:r>
              <a:rPr lang="fr-FR" sz="1800" dirty="0" smtClean="0">
                <a:sym typeface="Wingdings" panose="05000000000000000000" pitchFamily="2" charset="2"/>
              </a:rPr>
              <a:t> entre différents systèmes de santé</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t>
            </a:r>
            <a:r>
              <a:rPr lang="fr-FR" sz="1800" dirty="0">
                <a:solidFill>
                  <a:schemeClr val="accent6"/>
                </a:solidFill>
                <a:sym typeface="Wingdings" panose="05000000000000000000" pitchFamily="2" charset="2"/>
              </a:rPr>
              <a:t>Standards</a:t>
            </a:r>
            <a:r>
              <a:rPr lang="fr-FR" sz="1800" dirty="0" smtClean="0">
                <a:sym typeface="Wingdings" panose="05000000000000000000" pitchFamily="2" charset="2"/>
              </a:rPr>
              <a:t> HL7, DICOM, […]</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Plateforme IS, </a:t>
            </a:r>
            <a:r>
              <a:rPr lang="fr-FR" sz="1800" dirty="0">
                <a:solidFill>
                  <a:schemeClr val="accent6"/>
                </a:solidFill>
                <a:sym typeface="Wingdings" panose="05000000000000000000" pitchFamily="2" charset="2"/>
              </a:rPr>
              <a:t>IHE</a:t>
            </a:r>
            <a:r>
              <a:rPr lang="fr-FR" sz="1800" dirty="0" smtClean="0">
                <a:sym typeface="Wingdings" panose="05000000000000000000" pitchFamily="2" charset="2"/>
              </a:rPr>
              <a:t> </a:t>
            </a:r>
            <a:r>
              <a:rPr lang="fr-FR" sz="1800" dirty="0" smtClean="0">
                <a:solidFill>
                  <a:schemeClr val="accent6"/>
                </a:solidFill>
                <a:sym typeface="Wingdings" panose="05000000000000000000" pitchFamily="2" charset="2"/>
              </a:rPr>
              <a:t>PAM </a:t>
            </a:r>
            <a:r>
              <a:rPr lang="fr-FR" sz="1800" dirty="0">
                <a:solidFill>
                  <a:schemeClr val="accent6"/>
                </a:solidFill>
                <a:sym typeface="Wingdings" panose="05000000000000000000" pitchFamily="2" charset="2"/>
              </a:rPr>
              <a:t>France</a:t>
            </a: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logo kereval&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4798257"/>
            <a:ext cx="1639255" cy="78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20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Plateforme Gazelle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plateforme Gazelle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Les fonctions de la </a:t>
            </a:r>
            <a:r>
              <a:rPr lang="fr-FR" sz="1800" dirty="0"/>
              <a:t>plateforme </a:t>
            </a:r>
            <a:r>
              <a:rPr lang="fr-FR" sz="1800" dirty="0" smtClean="0"/>
              <a:t>Gazelle</a:t>
            </a:r>
          </a:p>
          <a:p>
            <a:pPr algn="ctr">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t>
            </a:r>
            <a:r>
              <a:rPr lang="fr-FR" sz="1800" dirty="0">
                <a:solidFill>
                  <a:schemeClr val="accent6"/>
                </a:solidFill>
                <a:sym typeface="Wingdings" panose="05000000000000000000" pitchFamily="2" charset="2"/>
              </a:rPr>
              <a:t>Patient Manager</a:t>
            </a:r>
          </a:p>
          <a:p>
            <a:pPr lvl="4">
              <a:buFont typeface="Wingdings" panose="05000000000000000000" pitchFamily="2" charset="2"/>
              <a:buChar char="è"/>
              <a:defRPr/>
            </a:pPr>
            <a:r>
              <a:rPr lang="fr-FR" sz="1800" dirty="0" smtClean="0">
                <a:sym typeface="Wingdings" panose="05000000000000000000" pitchFamily="2" charset="2"/>
              </a:rPr>
              <a:t> Simulateur de profils IHE</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Format, protocole, sémantique enchainements</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Validation manuelle des messages </a:t>
            </a:r>
          </a:p>
          <a:p>
            <a:pPr marL="684000" lvl="3" indent="0">
              <a:buNone/>
              <a:defRPr/>
            </a:pPr>
            <a:r>
              <a:rPr lang="fr-FR" sz="1800" dirty="0" smtClean="0">
                <a:sym typeface="Wingdings" panose="05000000000000000000" pitchFamily="2" charset="2"/>
              </a:rPr>
              <a:t> </a:t>
            </a:r>
          </a:p>
          <a:p>
            <a:pPr lvl="3">
              <a:buFont typeface="Wingdings" panose="05000000000000000000" pitchFamily="2" charset="2"/>
              <a:buChar char="è"/>
              <a:defRPr/>
            </a:pPr>
            <a:r>
              <a:rPr lang="fr-FR" sz="1800" dirty="0" smtClean="0">
                <a:sym typeface="Wingdings" panose="05000000000000000000" pitchFamily="2" charset="2"/>
              </a:rPr>
              <a:t> </a:t>
            </a:r>
            <a:r>
              <a:rPr lang="fr-FR" sz="1800" dirty="0">
                <a:solidFill>
                  <a:schemeClr val="accent6"/>
                </a:solidFill>
                <a:sym typeface="Wingdings" panose="05000000000000000000" pitchFamily="2" charset="2"/>
              </a:rPr>
              <a:t>PAM Générateur</a:t>
            </a:r>
          </a:p>
          <a:p>
            <a:pPr lvl="4">
              <a:buFont typeface="Wingdings" panose="05000000000000000000" pitchFamily="2" charset="2"/>
              <a:buChar char="è"/>
              <a:defRPr/>
            </a:pPr>
            <a:r>
              <a:rPr lang="fr-FR" sz="1800" dirty="0" smtClean="0">
                <a:sym typeface="Wingdings" panose="05000000000000000000" pitchFamily="2" charset="2"/>
              </a:rPr>
              <a:t> Identité/mouvement 	</a:t>
            </a:r>
          </a:p>
          <a:p>
            <a:pPr lvl="4">
              <a:buFont typeface="Wingdings" panose="05000000000000000000" pitchFamily="2" charset="2"/>
              <a:buChar char="è"/>
              <a:defRPr/>
            </a:pPr>
            <a:r>
              <a:rPr lang="fr-FR" sz="1800" dirty="0" smtClean="0">
                <a:sym typeface="Wingdings" panose="05000000000000000000" pitchFamily="2" charset="2"/>
              </a:rPr>
              <a:t> Scénarios BP6</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Génération manuelle</a:t>
            </a:r>
            <a:endParaRPr lang="fr-FR" sz="1800" dirty="0">
              <a:sym typeface="Wingdings" panose="05000000000000000000" pitchFamily="2" charset="2"/>
            </a:endParaRP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6"/>
          <a:stretch>
            <a:fillRect/>
          </a:stretch>
        </p:blipFill>
        <p:spPr>
          <a:xfrm>
            <a:off x="6228184" y="2814843"/>
            <a:ext cx="2358517" cy="1622269"/>
          </a:xfrm>
          <a:prstGeom prst="rect">
            <a:avLst/>
          </a:prstGeom>
        </p:spPr>
      </p:pic>
      <p:pic>
        <p:nvPicPr>
          <p:cNvPr id="2" name="Image 1"/>
          <p:cNvPicPr>
            <a:picLocks noChangeAspect="1"/>
          </p:cNvPicPr>
          <p:nvPr/>
        </p:nvPicPr>
        <p:blipFill>
          <a:blip r:embed="rId7"/>
          <a:stretch>
            <a:fillRect/>
          </a:stretch>
        </p:blipFill>
        <p:spPr>
          <a:xfrm>
            <a:off x="1077599" y="4437112"/>
            <a:ext cx="7598857" cy="2253006"/>
          </a:xfrm>
          <a:prstGeom prst="rect">
            <a:avLst/>
          </a:prstGeom>
        </p:spPr>
      </p:pic>
      <p:sp>
        <p:nvSpPr>
          <p:cNvPr id="3" name="AutoShape 2" descr="data:image/png;base64,iVBORw0KGgoAAAANSUhEUgAAAjkAAAHBCAYAAACLwqqEAAAAAXNSR0IArs4c6QAAAARnQU1BAACxjwv8YQUAAAAJcEhZcwAADsMAAA7DAcdvqGQAAEM/SURBVHhe7d0PbBRnmuD/1mIPsIGFaMjIYhDDek0wZ0hgySCWY1gmg5ZEkF+Si9kfhxCH+DFZZiCK0JDDixCOIDcZHctyLDfD8Rs2iwgCFjaLEMeQDNokm0SEAU5WhCJvFEUgGAVEOBBnIYQs9Fw/b1XZ5aba3S53db9v1fdjPaLrT7fb9Txd9VD1dndOAAAAUogmBwAApBJNDgAASCWaHAAAkEo0OQAAIJVocgAAQCrR5AAAgFSiyQEAAKlEkwMAAFKJJgcAAKQSTQ4AAEglmhwAAJBKNDkAACCVaHIAAEAq0eQAAIBUoskBAACpRJMDAABSiSYHAACkEk0OAABIJZocAACQSjQ5AAAglWhyAABAKtHkAACAVKLJAQAAqUSTAwAAUokmBwAApBJNDgAASCWaHAAAkEo0OQAAIJVocgAAQCrR5AAAgFSiyQEAAKlEkwMAAFKJJgcAAKQSTQ4AAEglmhwAAJBKNDkAACCVaHIAAEAq0eQAQAZ0dXVJe3u7TJkyRXK5HFGFaGpqkra2NrPtURs0OQCQcnqQnTPn38ui+Y/L+SN/IvfODhO5kN/9E4lF97k6uXhsvLQubJZp056g0amRfDYAwE5btmyRffv2+VO97ty5Y5atWLFCTp065c/t6+bNm/LKK6/4U9mmZ3AWPf3dyIMxkXy0PjPWnNFB9eUzAAD2uXz5skyePFkaGhrkwYMH/lzP7NmzZePGjXL8+HF58skn5cCBA/6SXi+99JKMHDnSn8q2Kf+uUc7vf/jgS1QnOv8pJ02NY/1soJryGQAA+2zevFk2bNggCxYskIMHD/pzRc6cOSNTp071p0TOnj1rGp0wPfuzfPlymhyfjg+5d+bhgy9Rnej+nTdGB9XHVgdgpfHjx0tHR4fs379f5s6d688VM71s2TJ/SsxZniFDhvSc7fnqq69k+vTpcuPGDZocnznARhx8ieoFTU5tsNUBWOf06dM9Z2u6u7tNs9LZ2Wmmd+/eLatWrTK3A/X19XL//n1zWy9lXbhwwQz0pMnx0OTUPmhyaoOtDsA6S5cuNU3OmjVrTDQ2Nsq6devMsj179sjKlSvN7YCeydFmSAcjayianF40ObUPmpzaYKsDsMqtW7dk6NChZhzO4cOHTezYsUNGjRplztYcOXJEFi9e7K/tvYtq+PDh5vakSZNMYxOEHlj03+AsT1bR5NQ+aHJqg60OwCo7d+40g40LtbS0yN69e3vG2ly/ft3M3759uxlkXIgzOb1ocmofNDm1wVYHYBV9p5QOLi6kzczMmTPNbV2uA5O1GdK3mQcNTxhNTi+anNoHTU5tsNUBOEnfTXX37l1/Cv2hyal90OTUBlsdAFKuGk2OfhbMqhf6xhs/zcmXx6LXr0Toh+xtXxe9rFjofdYt7Z3++t2+y5MKmpzaYKsDQMpVo8m5/6l3IH9rc072b/FizV/mZNSInFw5GX2fwcbpX+Vk/szoZcXi8yPe8wqmHxned3lSQZNTG2x1AEi5ajY5+m94/rwZOdn3ek5uvZ+Tzw7l5OI/es1JsPyTv8/Jsb/JyeUTfe/34Jy3ni47u6/vslN/l5OTO/s2OcHjX/+tdx9tZnS+zjv+tzm5+S+96330a+92x0HvOevj6O/TeUkFTU5tsNUzTF90BEFkI6IOvJWMYk3O7CdycmCr10hMbcrJ9Ek5mfunXlPx4g+9JkgvH00cn5PDP/fuo19BoestfSYnP2nNyaTv5WTzj71LYvp4z83Nycr/JyeN3+1tcvTxWxq9x9Nlj/5RTl7+D97v0Bj7WG/jNGa0d5+d673nrJfW9LGD55xEhHORlnCBG88SiXClSAEMjnmtRxx4KxlBk6NNiV4O0ljwZzkZ35CTO//qNRf1dd5tXV/PxMxs6b3/73/jNSbaiOgZFh3PEyzTdfWxtAl6+vu983f9575Njj5+10fetDYuz/9577oTxnpnjcJNjkY1to1G2va3rvw96drqGJC0vegARKvGgTxocvTsyC835GT3X+fk4H/pbTqCMy3B+nr2Rhug4EyLxpA/6B2/o5eoXluekyV/0XvGRs/MhMfT6KWocJPT8O3eZUGjFUzreroOTU5luPL3pGurY0DS9qIDEK0aB/Jil6uC0OYiaEg0Nq7MyfKF3liZcOj9dczN2Me8y1wX3vbO5OgZHG2MtNEJHuPc/r5Njt4nWEaTkyxX/p50bXUMSNpedACiVeNAPtAmRwf/6pkcHQis09rM6JkYHRujzYw2QMG6ekZHl+l9dHxOcHZIG6VKNDlJj8fRSNv+1pW/J11bHQOSthcdgGjmtR5x4K1kDLTJ0fjFK17zogOJx+YblBM7vPlf/LM3X8fU6EDi11/OyfCh3nidLau98TVzpnkDmAfb5Ojj6GPr5+cE85IImpzaSNdWx4DQ5ADZUI0mJ25o43L3k+hlesZGlxfO1zMvxZqpOMGZnIGjyYH1aHKAbLC5yclK0OTURrq2OgaEJgfIBpqc2gdNTm2ka6tjQGhykAStK8K+iDrwEtULk4MUceXvSddWx4Ck7UUHO1BX9qHJqX3Q5NRGurY6BoSDEZJAXdlHc6JflRB18CWSDx3YTJNTG+na6hgQDkZIAnVlnynNY+X8/nxeIg7ARPKhb09v+uPH/GykA00OrMfBCEmgruzTvvHHsugH3gGXqH60/ignbT9b7mcjHWhyYD0ORkhCpepqy5Ytsm/fPn+q1507d8yyFStWyKlTp/y5fX344Ycm4Onq6pKnnnjMNDp6RqcanwuT9dBtrGdwtMFp/pPRJgdpQpMD69HkIAmVqKvLly/L5MmTpaGhQR48eODP9cyePVs2btwox48flyeffFIOHDjgL/FcuHBBvvOd78jevXv9OVB6kG1/7TlpbhxmckQkH03jvyXrf/oj6fo/t/0spIf+fS7gKJdhrhQp3FKJutq8ebNs2LBBFixYIAcPHvTnipw5c0amTp3qT4mcPXvWNDqBX/7ylzJhwgSZNWsWTU6KXLx4UT744AN/CjagyYH1aHKQhErU1fjx46Wjo0P2798vc+fO9eeKmV62bJk/JeYsz5AhQ3rO9uglqrt378qqVatoclJk9erVsmTJEn8KNqDJgfVocpCEwdbV6dOne87WdHd3y8iRI6Wzs9NM79692zQwYfX19XL//n1/ykOTkx63b9+W0aNHS11dnVy7ds2fi1qjyYH1aHKQhMHW1dKlS02Ts2bNGhONjY2ybt06s2zPnj2ycuVKczugZ3K0GQqjyUmPXbt2mZrSaG9v9+ei1mhyYD2aHCRhMHV169YtGTp0qBmHc/jwYRM7duyQUaNGmbM1R44ckcWLF/tri9y8eVOGDx/uT/WiyUmP5ubmniZn3LhxDzW0qA2aHFiPJgdJGExd7dy50ww2LtTS0mKalhs3bpjLV9evXzfzt2/fLsuXP/z5IzQ56aCDjYMGJ4ijR4/6S1FLg3mdVxNHuQxzpUjhlsHUlb5TSgcXF9JmZubMmea2LteBydoM6dvMg4YnjCYnHVpbW3uamyDmzZvnL0UtDeZ1Xk0c5TLMlSKFW6pRV/puKn0XFdLr6tWrZrBx0NyEIxiIjtrRPLiAo1yGuVKkcAt1hUrQQcZBU1MYa9eu9ddCrWgeXMDeKMNcKVK4hbrCYOngYv20a60l/XBHHYejt5uamsy/+pZyfWs5aseV1zl7owzjYIQkUFcYrEOHDplLVW1tbT3f+aR1pc3P1q1bZdiwYeYzk1A7NDmwHgcjJIG6wmC9+eabD427CdfVpUuXZNOmTf4UaoEmB9bjYIQkUFdIQrG6ivNt9fqdZ/ruuyDee+89fwnKRZMD63EwQhKoKyQhqq7iflu9fg/WwoULez5VW7/YFQNDkwPrcTBCEqgrJCGqruJ+W702Rl988YU/hThocmA9DkZIAnWFJETVVZxvq9fBy/rVIdu2bTNndF5//XW5d++evybKRZMD63EwQhKoKyShsK7iflu9nuXRdfXLXk+cOGEuWz377LP+WigXTQ6sx8EISaCukITCuqrEt9Ur/eRsXfb111/7c1AOmhxYj4MRkkBdIQnhuhrMt9VfuXLFXOIK08dijM7A0OTAehyMkATqCkkI19Vgvq1e3y4+ceLEnnE477zzjpnGwNDkwHocjJAE6gpJCNfVYL+t/rXXXjNfF6HLtMH57LPP/CUoF00OrMfBCEmgrpCEOHXV37fV6/gcvsk+PpocWI+DEZJAXSEJ1JVdaHJgPXYaSAJ1hSRQV3ahyYH12GkgCdQVkkBd2YUmB9Zjp4EkUFdIAnVlF5ocWI+dBpJAXSEJ1JVdaHJgPXYaSAJ1hSRQV3ahyYH12GkgCdQVkkBd2YUmB9Zjp4EkUFdIAnVlF5ocWI+dBpJAXSEJ1JVdaHJgPXYaSAJ1hSRQV3ahyYH12GkgCdQVkkBd2YUmB9Zjp4EkUFdIAnVlF5ocWI+dBpJQjbrS30G4HQMV5z5Ijiv5oGoyjJ0GklCNuqJ23RYnf+TcLq7kg6rJMHYaSEI16oradVuc/JFzu7iSD6omw9hpIAnVqCtq121x8kfO7eJKPqiaDGOngSRUo66oXbfFyR85t4sr+aBqMoydBpJQjbqidt0WJ3/k3C6u5IOqyTB2GkhCNeqK2nVbnPyRc7u4kg+qJsPYaSAJ1agratdtcfJHzu3iSj6omgxjp4EkVKOuqF23xckfObeLK/mgajKMnQaSUI26onbdFid/5NwuruSDqskwdhpIQjXqitp1W5z8kXO7uJIPqibD2GkgCdWoK2rXbXHyR87t4ko+qJoMY6eBJFSjrqjd6tmyZYvs27fPn+p1584ds2zFihVy6tQpf67n+vXrsmnTJrPs/fff9+f2ipM/cm4XV/JB1WQYOw0koRp1Re1Wx+XLl2Xy5MnS0NAgDx488Od6Zs+eLRs3bpTjx4/Lk08+KQcOHDDz7969K+PGjZMdO3aYZS0tLfLOO++YZYE4+SPndnElH1RNhrHTQBKqUVfUbnVs3rxZNmzYIAsWLJCDBw/6c0XOnDkjU6dO9adEzp49axoddeHCBXO/wP79+2Xp0qX+lCdO/si5XVzJB1WTYew0kIRq1BW1Wx3jx4+Xjo4O06jMnTvXn+s1LsuWLfOnxJzlGTJkyENne27dumUapJ07d/pzPHHyR87t4ko+qJoMY6eBJFSjrqjd5J0+fbrnbE13d7eMHDlSOjs7zfTu3btl1apV5nagvr5e7t+/70+JHDt2TGbMmGEudX3++ef+XE+c/JFzu7iSD6omw9hpIAnVqCtqN3l6iUmbnDVr1phobGyUdevWmWV79uyRlStXmtsBPZOjzVAhHZejY3TC4uSPnNvFlXxQNRnGTgNJqEZdUbvJ0stMQ4cONeNwDh8+bEIHEo8aNcqcrTly5IgsXrzYX1vk5s2bMnz4cHP7ypUrcu7cOXM7oPm6d++ePxUvf+TcLq7kg6rJMHYaSEI16oraTZaOodGxNIX0nVJ79+6VGzdumMtX+lZxtX37dlm+fLm5rW8ZnzRpUk9Tc+LECZkwYYK5HYiTP3JuF1fyQdVkGDsNJKEadUXtJkvfKaWDiwtpMzNz5kxzW5frwGRthvRt5kHDo/QdWRMnTpRnn33WNDj67quwOPkj53ZxJR9UTYax00ASqlFX1K4d9N1U+rk4UfSyVrFlcfJHzu3iSj6omgxjp4EkVKOuqF23xckfObeLK/mgajKMnQaSUI26onbdFid/5NwuruSDqskwdhoYLP1+oo8//tif8oTr6tNPP5W1a9f6U5VD7botTv7IuV1cyQdVk2HsNDBY+sWMWkf66bfXrl0z83T6m2++kdWrV0tdXZ28/fbbZn4lUbtui5M/cm4XV/JB1WQYOw1UQlNTk6mlESNGmM9S0dtjxowx/+qn3XZ1dflrVg6167Y4+SPndnElH1RNhrHTQCUEjU1UrF+/3l+rsvSx4a44+SPndnElH1RNhrHTQCXopSk9i6P1VBiXLl3y16osfWy4K07+yLldXMkHVZNh7DRQKfpljVpP4Vi0aJG/tPKoXbfFyR85t4sr+aBqMoydBiqlo6PD1FM49OP8k0Ltui1O/si5XVzJB1WTYew0UEmzZs0yNaXR3Nwc+Y3UlULtui1O/si5XVzJB1WTYew0UEn6VnGtKY1t27b5c5NB7botTv7IuV1cyQdVk2HsNFBJ+q3T+pbxYcOGmcHISaJ23UaT4z6aHFiPnQYqra2tzQxCThq16zaaHPfR5MB67DTspB+e197eLlOmTDE5IpIP/UBDbdCS+OBCPEy3+UDFuQ+S40o+qJoMY6dhHz3Izpnz72XR/Mfl/JE/kXtnh4lcyOeJSCy6z9XJxWPjpXVhs0yb9gSNThXQ5LiPJgfWY6dhHz2Ds+jp70YejInko/WZseaMDpJFk+M+mhxYj52Gfab8u0Y5vz+fl4gDMJF8dP5TTpoax/rZQFJoctxHkwPrsdOwj+bk3pl8XiIOwETy0f07b4wOkhVnG5MXu7iSD6omw9hp2MfkJOLgS1QveF0kL842Ji92cSUfVE2GsdOwj8lJxIGXqF7wukhenG1MXuziSj6omgxjp2Efk5OIAy9RveB1kbw425i82MWVfFA1GcZOwz4mJxEHXqJ6wesieXG2MXmxiyv5oGoyjJ2GfUxOIg68RPWC10Xy4mxj8mIXV/JB1WQYOw37mJxEHHjjxrqlObn4j9HLKhFfv+v9q2+91t9VuHwgETxWrYPXRfLibGPyYhdX8kHVZBg7jeRdunRJ1q9fL19++aU/p38mJxEH3rgxZnROTu6MXlaJeGS49+/nR3Ky5i8fXj6QCB6r1sHrInlxtjF5sYsr+aBqMoydRnWsXbvWbOtnnnlGTpw4Id3d3f6Sh5mcRBx440a4ybn1fk4+O5STm/+Sk+N/m5Mzb/XO7ziYk8sncnLsb7yzMuHHeHAuJ6d/5S07u693vt5Hn68u08f86Nd97/fJ33v30ccN5hV7DuHH0t8XrF+L4HWRvDjbmLzYxZV8UDUZxk6jOm7fvi1jxowx21tjwoQJ8uabb8o333zjr9HL5CTiwBs3wk2ONhAtjTmZMy0nq17IP4+xOXnjp978ieNzMvuJnPx8TU4mfS8nu//au49+MOH0STlZ+kxOftLqLdv8Y2/ZzvXe36OP9e4u73cFv/fFH+Zk3gzvEpY+9uGf9/8cwo+lH8gXPE4twuQAiYqzjcmLXVzJB1WTYew0qucf/uEfzPYOR11dnSxbtkw+/vhjfy0/JxEH3rhR2OTU1+Wk6yNv+sQOr4HR+UO/5Z1d0flXTuZk5B96Z1T0DIs2IcHj6WMt+LPe6eD56mMETY6uM7Old53f/yYnj/5R7xmhqOegtyv9t8cN8zyQqDjbmLzYxZV8UDUZVo0i1d9BlI6nnnpKfv3rX5vbUQfeuFHY5DR8u3eZTo99zPt3/sze+Rra5Og4G72tl6heW56TJX+Rk8bv9l03eL7hJkfP3oxv8M7mBDHkD7zmqdhzCD9WrcM8DyQqzjYmL3ZxJR9UTYZVo0jZMfWaM2eO2R5R0dTUJNu2bTO3ow68caOwyRnrNxThaf137p/2ztcYPtR7t9Opv/PWObA1Jxfe9h7r6e/3rhc8X32MoMnZuDInyxd6Z4bCcf/T4s8h/Fi1DvM8kKg425i82MWVfFA1GVaNImXH5Cl2uWrRokVy6tQpuXfvnlnPbK+IA2/cKLfJ0UtIXx7z5uv6Oo5Gb+tZGW1YgvvoGZ3wmRh9vjqGRh8jaHJ0ALKeydFBxjqtzZHeJ1gv6jmEHytYVqswOUCi4mxj8mIXV/JB1WRYNYqUHdPDA49Hjx4tbW1t0tnZ6a/Ry2yviANv3Ci3ydExMzMm5+TZ2d5g4HP7vXW++GevQXn+z72BxK+/7J3lCd4BpQOIdfqtzb1NjsYvXvHu99xc73fo2Jvw7wzWC08Hj1X47q5qBzWbvDjbmLzYxZV8UDUZVo0iZcfU+xbyWbNmmXE3wVmbKGZ7RRx4k4xwoxEMCC4MnV/srd3Fzr7o+nc/iV5WLDiTkw1xtjF5sYsr+aBqMqwaRZr1HZOerVmxYoWcP3/en9M/s70iDrxJRuHZlawHB9PkxdnG5MUuruSDqsmwahQpO6aBMdsr4sCbZFz/rffBfFHLshjUbPLibGPyYhdX8kHVZFg1ipQd08CY7RVx4CWqF9Rs8uJsY/JiF1fyQdVkWDWKlB3TwJjtFXHgJaoX1Gzy4mxj8mIXV/JB1WRYNYqUHdPAmO0VceAlqhfUbPLibGPyYhdX8kHVZFg1ipQd08CY7RVx4CWqF9Rs8uJsY/JiF1fyQdVkWDWKlB3TwOj20i/FjDr4EsmHvoWdmk1enG1MXuziSj6omgyrRpEW+x1btmyRffv2+VO97ty5Y5bp2671k4DDuru7ZdeuXbJy5UrZuXOnPHjwwF+SHlOax8p5/4P4iOqHfhBh0x8/5mcDSaHJcR9NDqxXqybn8uXLMnnyZGloaHioUZk9e7Zs3LhRjh8/Lk8++aQcOHDAXyLy4osvyqpVq+TkyZPy0ksvyZo1a/wl6dG+8cey6Af5bRZxACaSj9Yf5aTtZ8v9bCApNDnuo8mB9WrV5GzevFk2bNggCxYskIMHD/pzRc6cOSNTp071p0TOnj1rGh3V0dEhLS0t5ra6fv26vPrqq/5UenR1dclTTzxmGh09o2PDJwCnPXQb6xkcbXCa/2S0yQGSRZPjPpocWK9WTc748eNN07J//36ZO3euP1fM9LJly/wpMWd5hgwZYv596623zFmc06dPy8svvxx5qSst9CDb/tpz0tw4zGw/IvloGv8tWf/TH0nX/7ntZwFJ0m0+UHHug+S4kg+qJsOqUaSFv0OblOBsjY6xGTlyZM8XVe7evds0MmH19fVy//59eeWVV2Ts2LFmrI6e/dHvgUrj5aqkJZ3zixcvygcffOBPAdHi1KErB9WscCUfVE2GVaNIC3/H0qVLTZOjDYpGY2OjrFu3zizbs2ePGVQcpmdytBnSS1M6Xidw48aNnmUoX9I5X716tSxZssSfAqLFqUNXDqpZ4Uo+qJoMq0aRhn/HrVu3ZOjQoeZMzOHDh03s2LFDRo0aZc7WHDlyRBYvXuyvLXLz5k0ZPny4ua2XsnSwcZie5bl7964/hXIkmfPbt2/L6NGjpa6uTq5du+bPBR4Wpw5dOahmhSv5oGoyrBpFGv4d+rZvHWxcSAcU792715yd0ctXOqhYbd++XZYv997pcuXKFbPs66+/NtPvvfden4HIKE+SOde39+vja7S3t/tzgYfFqcMkaxcD50o+qJoMq0aRhn+HvlNKz8gU0mZm5syZ5rYu14HJ2gzp28yDhkfpmR9d9vzzz5vLXOfOnfOXoFxJ5ry5udk8vsa4ceO4lIii4tRhkrWLgXMlH1RNhlWjSOP8Dn03VbHLUP0tQ2lJ5VwHG+tjh+Po0aP+UqCvOHUY5z5Ijiv5oGoyrBpFyo7JLknlo7W11Tx2OObNm+cvBfqKU4dx7oPkuJIPqibDqlGk7JjskkQ+rl69agYb62MXRvDxAECY1sZAxbkPkuNKPqiaDKtGkbJjsksS+dBBxvq4UbF27Vp/LaCX1sZAxbkPkuNKPqiaDKtGkbJjskul86GDi/U7yPRxJ0yYYMbh6O2mpibzr76lXN9aDoTFqcNK1y4Gx5V8UDUZVo0iZcdkl0rn49ChQ+ZSVVtbW893Punv0OZn69atMmzYMPNJ1kBYnDpkX2IXV/JB1WRYNYqUHVN8W7ZsifyOrjt37phl+hUXp06dMvO+/PJL81lDhVH4Nu5K5+PNN998aNxN+HdcunRJNm3a5E8Bnjh1yL7ELq7kg6rJsGoUKTumeC5fvmw+J0gvBenb5sP06y02btwox48fN589dODAAfON7cFXZWjoF59GfVYNOYcN4tQIdWUXV/JB1WQYBzx7bd68WTZs2GA+FFG/BiNw5syZni84VdrcaKMTppeN9EMTdVkhcg4bxKkR6souruSDqskwDnj20ialo6PDfAK0npUJ6PSyZcv8Ke/DEfWLSsNne372s5+ZszlRyDlsEKdGqCu7uJIPqibDOODZ6fTp0z1na/Ryk35nVzDuRQfxrlq1ytwO6BeV6hecKv1uL/1S0/DXYYSRc9ggTo1QV3ZxJR9UTYZxwLPT0qVLTZMTjK/R7+lat26dWbZnzx5ZuXKluR3QMznB2BsdkBw+01OInMMGcWqEurKLK/mgajKMA559bt26JUOHDjXjcPQLSTV27Ngho0aNMmdrjhw5IosXL/bXFrl586Y5cxOYMWOGGZBcDDmHDeLUCHVlF1fyQdVkGAc8++zcudMMNi7U0tJi3hJ+48YNc/kquByl3+C+fPlyc1vP5uilq8J3VIWRc9ggTo1QV3ZxJR9UTYZxwLOPvlNKBxcX0mZm5syZ5rYu14HJ2gzp28yDhkffTaVnfPpDzmGDODVCXdnFlXxQNRnGAc9d+m6qu3fv+lPlI+ewQZwaoa7s4ko+qJoM44CXPeQcNohTI9SVXVzJB1WTYRzwsoecwwZxaoS6sosr+aBqMowDXvaQc9ggTo1QV3ZxJR9UTYZxwMsecg4bxKkR6souruSDqskwDnjZQ85hgzg1Ql3ZxZV8UDUZxgEve8g5bBCnRqgru7iSD6omwzjgZQ85hw3i1Ah1ZRdX8kHVZBgHvOwh57BBnBqhruziSj6omgzjgJc95Bw2iFMj1JVdXMkHVZNhHPCyh5zDBnFqhLqyiyv5oGoyjANe9pBz2CBOjVBXdnElH1RNhnHAyx5yDhvEqRHqyi6u5IOqyYhNmzbJxx9/7E95wkX66aefytq1a/2pymHHZJdq5IOco5Q4NUJd2cWVfFA1GXHq1ClTlMuWLZNr166ZeTr9zTffyOrVq6Wurk7efvttM7+S2DHZpRr5IOcoJU6NUFd2cSUfVE2GNDU1mcIcMWKE7Nixw9weM2aM+behoUG6urr8NSuHHZNdqpEPco5S4tQIdWUXV/JB1WRI0NhExfr16/21KksfG/aoRj7IOUqJUyPUlV1cyQdVkyF6aUrP4mhxFsalS5f8tSpLHxv2qEY+yDlKiVMj1JVdXMkHVZMxq1atMsUZjkWLFvlLK8+VF0JWVCMf5BylxKkR6souruSDqsmYjo4OU5zhOHHihL+08lx5IWRFNfJBzlFKnBqhruziSj6omgyaNWuWKVCN5uZm6e7u9pdUHjsmu1QjH+QcpcSpEerKLq7kg6rJIH2ruBaoxrZt2/y5yWDHZJdq5IOco5Q4NUJd2cWVfFA1GXTv3j3zlvFhw4aZwchJYsdkl2rkg5yjlDg1Ql3ZxZV8UDUZ1dbWZgYhJ40dk12qkQ9yjlLi1Ah1ZRdX8kHVVIh+kF57e7tMmTLFJJ+obOgHGWpjlsQHFmaJbsukVeN3wG1xaoS6sosr+aBqKkAPvHNmT5dFP3xMzh/8ttw7k9+sF4hKRfeF0XLxf35fWl/8kUybNo1GZxBocmADmhz30eRkSPvGv5JFP6iLPEATFYz/VSetLzxtzuggHpoc2IAmx300ORky5fERcn5/flNGHZiJikbnb2aYS1eIhyYHNqDJcR9NToZosrlEVZ3QS1fs7OKrxrYjPyglTo1QV3ZxJR9UTQWYZEcckIlkgp1dfNXYduQHpcSpEerKLq7kg6qpAJPsiIMxkUyws4uvGtuO/KCUODVCXdnFlXxQNRVgkh1xMCaSCXZ28VVj25EflBKnRqgru7iSD6qmAkyyIw7GRDLBzi6+amw78oNS4tQIdWUXV/JB1VSASXbEwZhIJtjZxVeNbUd+UEqcGqGu7OJKPqiaCjDJjjgYB9H5Tzl55f/NyYs/zMnSZ3Lyzn+NXi8qvn43ev5AIngMfR7rlj68fCBRiecz2GBnF181th35QSlxaoS6sosr+aBqKsAkO+JgrHHq73IyZnRO3vhpTk7uzMnhn+dkalNOli+MXr8wHhkePX8gETzG50dysuYvH14+kKjE8xlslPPi6u7ulkOHDiX+LeuuqcaOiYMRSolTI9SVXVzJB1VTASbZEQfj7t/lpOHbXqMTnt/1UU7GN+TkxI6c3Ho/Jxfe7l0Wnu446B3QT/8qJzf/xZu+fCInx/7GOysT3EfjwTlvPV12dl/v/MLH+OjXfe/3yd9799HH1Wn9/Z8d8tY9/rc5OfNW77rhx9LfF8yvdvT34rp69aps3brVfMt6XV2ddHZ2+kug+tt2lVKN3wG3xakR6souruSDqqkAk+yIg7GeuRn3nehlm/4/79KVNgzzZ/bOD0/vXO8d0Fe9kJN3d+Vk4viczH4iJz9fk5NJ38vJ7r/21tMPIpw+yXu8n7R6yzb/OPox9KxS8Lv08tm8Gd4lLH1sPcukv7+lMSdzpnn3mTDWOwtV+FjawAWPU+2IenF9/PHH0traahobXa6xadMmfykCUduu0qrxO+C2ODVCXdnFlXxQNRVgkh1xMD6wNScL50QvO/hfvGX9NTkawWPr/KHf8s6w6PSVkzkZ+YfeGRU9wxI0IhraXC34s97p8GMETY6uM7Old53f/yYnj/5RTn7733NSX+edbdL5erZJG6hgvWJ/azUjeHHdvn1bdu3aJc3NzWZeOCZMmGCWo69g2yWpGr8DbotTI9SVXVzJB1VTASbZEQdjPTMy90+jl+173TuTMpAmJzxfQ5scHWejt/US1WvLc7LkL3LS+N3ijxE0OXr2Ri+Z6XMIYsgfeM2XXmIL7qv3GftY73Sxv7Waoc9h9erVMmbMGHObGFgkrRq/A26LUyPUlV1cyQdVUwEm2REHYz07omdfot6R9Oxs7+yLNhE6EDmYr2dYijUohQ3T8KHeY+uYn7H5RkTPHOl4Hn2Mp7/fu174MYImZ+NKb/CznhkKR/BYwX1tbXKWLFnS59JUYRw7dszPDqpNtz/Qnzg1Ql3ZxZV8UDUVYJIdcTDWePU/euNerv+2d56OqdGxOnf+NScX/9F7x1LwBZ8b/tPDTY6Of9FmQy8jfXnMm6+NjI6j0dt6Vib8bi09oxM+GxN+jKDJ0QHIeiZHBxrrtDZHeh8dtzO2RJNTy/E4GsGL69q1a2aQsV6a0nnh0HldXV1mPVRXkB+gmDg1Ql3ZxZV8UDUVYJIdcTAOQgcBjxrhDeLVhkbP4gTvZtJYPN9bNmNyTl5/uW+TowOA9YzNW5u9MTO6jt5f1z+331vni3/2GpTn/9xrqPQx9D7BO6DCjxE0ORq/eMW733NzvUZGx98UNjWF08FjFb67q5pR+OLSt4sfPXpU5s+fb5YFwcDj2ijMD1AoTo1QV3ZxJR9UTQWYZEccjAvj7ifF33p9/1MvopYFZ2HG+s1GMCi4MHR+sccvdvZF19fnFbWsWNhyJifKl19+KWvXrpXRo0eby1k6jeriYIRS4tQIdWUXV/JB1VSASXbEwbiSUXhGJctRzotLL1Xt3r1b1q9f789BtXAwQilxaoS6sosr+aBqKsAkO+JgXMnQMT364XxRy7IW7OzsRn5QSpwaoa7s4ko+qJoKMMmOOBgTyQQ7O7uRH5QSp0aoK7u4kg+qpgJMsiMOxkQywc7ObuQHpcSpEerKLq7kI3VVoxu+mtHe3m7+jToYE8mE2d6wFvlBKXFqhLqyiyv5SF3V1GLDm98ZcTAmkgl2dnYjPyglTo1QV3ZxJR+pq5pabHj9ncGH+RHJhr59nZ2d3cgPSolTI9SVXVzJR+qqphYbfkpTnZz3P5iPSDY6jz0qTU1N/paHjTgYoRSaHPfR5NRILTZ8+yuPy6If5H9vxEGZqGy0PtMgbW1t/paHjTgYoRSaHPfR5NRILTZ8143fyVMt9abR0TM6tf5E4LSFbk/9GonW+fXS/DjfSWU7DkYohSbHfTQ5NVKrDd/1v/9N2l99Qpr/eIh5DkRlo+l7I2T9ulU0OA7QfAH9iVMj1JVdXMlH6qqGF0J5Ll68KB988IE/BVQOr0GUQpPjPpqcGuGFUJ7Vq1fLkiVL/CmgcngNohSaHPfR5NQIL4TSbt++3fMt3deuXfPnApXBaxCl0OS4jyanRnghlLZr1y6znTT0E5uBSuI1iFLi1Ah1ZRdX8pG6quGFUFpzc7PZThrjxo2T7u5ufwkweLwGUUqcGqGu7OJKPlJXNbwQ+qeDjXUbhePo0aP+UmDweA2ilDg1Ql3ZxZV8pK5qeCH0r7W11WyjcMybN89fCgwer0GUEqdGqCu7uJKP1FUNL4Tirl69agYb6zYqjM7OTn8tYHC0noD+xKkR6souruQjdVXDC6E4HWSs2ycq1q5d668FDI7WE9CfODVCXdnFlXykrmp4IUTTwcUNDQ1m+0yYMMGMw9Hb+mWX+q++pVzfWg4MFq9BlBKnRqgru7iSj9RVDS+EaIcOHTKXqvTLLYOvRtBtpc3P1q1bZdiwYbJ7924zHxgMXoMoJU6NUFd2cSUfqasaXgjR3nzzzYfG3YS31aVLl2TTpk3+FBAfr0GUEqdGqCu7uJKP1FUNL4Tysa2QBOoKpcSpEerKLq7kI3VVwwuhfGwrJIG6QilxaoS6sosr+Uhd1fBCKB/bCkmgrlBKnBqhruxSLB9btmyRffv2+VO9rl+/boZErFixQt5//31/rufmzZvmfrrsyJEj/tzKSF3V8EIoH9sKSaCuUEqcGqGu7BKVj8uXL8vkyZPNO3kfPHjgzxW5e/eu+QqhHTt2yPHjx6WlpUXeeecdf6nI1KlTZfPmzXLixAmZPXu2bN++3V8yeKmrGl4I5WNbodj/uu7cudPzP6tTp075c3t9+OGHJqJQVyglTo1QV3aJyoc2Khs2bJAFCxbIwYMH/bkiFy5cMMsC+/fvl6VLl5rbeobnkUceMbfVsWPHZOHChf7U4KWuanghlI9tlW3F/tel9H9TGzduNP/revLJJ+XAgQP+Em+H9Z3vfEf27t3rz+mLukIpcWqEurJLVD7Gjx8vHR0dpomZO3euP7evW7dumSZo586dZlr3PY2NjebMjn68iTY/lXynb+qqhhdC+dhW2Vbsf11nzpwxp48DZ8+eNY2O+uUvf2k+THLWrFk0OYgtTo1QV3YpzMfp06d79hv6+WsjR4586GNL9CzNjBkzzH+sPv/8c3+umIZH1585c6ZZ9tVXX/lLBi91VcMLoXxsq2wr9r8unV62bJk/5f1Pa8iQIeZfvUSl19dXrVpFk4PY4tQIdWWXwnzoGRhtctasWWNCz86sW7fOX9qXniHWMTpKByFPnDjRnOFRJ0+eNP+RqpTUVQ0vhPKxrbKrv/916SdfaxMTVl9fL/fv3/enhCYHgxKnRqgru4TzoQ3K0KFDzRnhw4cPm9BBxqNGjTL7jStXrsi5c+f8tT16/3v37skbb7whK1eu9Od6hg8f3vPJ/IOVuqrhhVA+tlV29fe/rj179jy009EzOdoMBWhyMBhxaoS6sks4H3q5SS97F9J3Uel+Qs/WTJo0yTQ1St9FFZytee+998x6wTJthsaMGfPQOMG4Ulc1vBDKx7bKplL/69LPqVi8eLG/tvcZFvo/qzCaHAxGnBqhruwSzoeO2dPL3IX0reA6zkbp+D+9LPXss8+aBkfH+gX0TQ56+fz55583l7EKP0dnMFJXNbwQyse2yqZS/+u6ceOGuXylb+1UuqNavny5uR2gycFgxKkR6soucfKh/4nSMX1R9MxNsWWDkbqq4YVQPrZVNpXzvy5drv+z0mZI32YeNDwBmhwMRpwaoa7s4ko+Ulc1vBDKx7ZCf+L+z4q6QilxaoS6sosr+Uhd1fBCKB/bCkmgrlBKnBqhruziSj5SVzW8EMrHtkISqCuUEqdGqCu7uJKP1FUNL4Tysa2QBOoKpcSpEerKLq7kI3VVwwuhfGwrJIG6QilxaoS6sosr+Uhd1fBCKB/bCkmgrlBKnBqhruziSj5SVzW8EMrHtkISqCuUEqdGqCu7uJKP1FUNL4Tysa2QBOoKpcSpEerKLq7kI3VVwwuhfGwrJIG6QtjFixelra2tzxcuhmtEv7Oovb1dPvjgA39ONOrKLq7kI3VVwwuhfGwrJIG6QqFZs2aZ7yQ6dOiQmQ5qJPiixubm5j5fABuFurKLK/lIXdXwQigf2wpJoK5Q6O233zZ1oTFv3jzz76JFi3rmbdu2zV+zOF0P9nAlH6mrGl4I5WNbIQnUFQrpJamGhgZTG4UxbNgw+eabb/w1i9N1YQ9X8pG6qona8Fu2bJF9+/b5U73u3Lljlq1YsUJOnTrlz/XoFxJu2rTJLKvk177bhJ0GkkBdIYqOy9HaKAz9stdy6Lqwhyv5SF3VFG74y5cvm29R1v9F6BcOhs2ePVs2btwox48fN9/MfODAATNfv5RQrx/v2LHDLGtpaZF33nnHLEsTdhpIAnWFKJcuXZK6ujpTH+E4f/68v0b/qCu7uJKP1FVN4YbfvHmzbNiwQRYsWCAHDx7054qcOXNGpk6d6k+JnD171jQ66sKFC+Z+gf3798vSpUv9qfRgp4EkUFco5oUXXjD1EcRTTz3lLymNurKLK/lIXdUUbvjx48dLR0eHaVTmzp3rz/Ual2XLlvlTYs7yDBky5KGzPbdu3TIN0s6dO/056cFOA0mgrlCMDgvQ+ghCBySXi7qyiyv5SF3VhDf86dOne87W6NsTR44cKZ2dnWZ69+7dD10Lrq+vl/v37/tTIseOHZMZM2aYS12ff/65Pzc9XCnSOGOq1M2bN+WVV17xp1AtHIzQn6amJlMjul8Nf3ZOKdSVXVzJR+qqJrzh9RKTNjlr1qwx0djYKOvWrTPL9uzZIytXrjS3A3omJ+qzGnRcjo7RSRsXijTOmKrASy+9ZBpbVBcHI/RHxzpqjaxfv96fUx7qyi6u5CN1VRNseL3MNHToUDMO5/Dhwyb0xTVq1ChztubIkSOyePFis67S//UPHz7c3L5y5YqcO3fO3A7o4+rbINPEhSKNM6ZK6Zmf5cuX0+TUAAcj9EffLj5ixAgzEHkgqCu7uJKP1FVNsOF1DI0eGAvpO6X27t0rN27cMAdAfau42r59uzkoKn3L+KRJk3qamuBTOdPGhSKNM6bqq6++kunTp/fkGNXFwaj29DKQflXClClTTD4Iu0Iv2RV+1YVr9O9wQWqbHP1fvR4IC2kzM3PmTHNbl+tBVJshvSQSNDxKzx5MnDhRnn32WdPg6JmCtLG9SOOOqdLLWPoOOd2B0ORUnys7v7TSup8ze7os+uFjcv7gt+XemXw+LhC2RPeF0XLxf35fWl/8kUybNs3ZRocmp0YGuuH1f/76uThR9IBZbFka2F6kccZUvf7662YwsqLJqQ2anNpq3/hXsugHdZEHWMKi+F910vrC0+aMjotocmqEHWz5bN5WccdU6WVGbWyC0L9R/w2/aw7J4jVYW1MeHyHn9+dzEHVgJayKzt/MMJeuXESTUyPsYMtn87YazJiqAGdyaoPXYG3p9ucSlRuhl65cfb248rzd3Lr9YAdbPpu31WDHVCmanNrgNVhbZvtHHFAJO8PV14srz9vNrdsPdrDlS8O26m9MFWqD12Btme0fcTAl7AxXXy+uPG83t24/2MGWj22FJGhdEbUJfdu4/ht1MCXsDJMvB7nyvN3cuv1wtWBqgW0F2O/o0aMD+uA8mhy3giYnWW5u3X5w4C4f2wqw38cffyx1dXXS2tpqPjuqFJoct4ImJ1lubt1+cOAun24rgiDSE/1drur+XU5WvZCTL/657/wzb+Vkz8a+8wYa+rhR0fVR9Pq1iK/fjZ5f6zD5cpArz9vNrdsPVwsGAIoJvu9J929B6PTq1avl4sWL/loesw+MOJje/9S738yWvvP3b8nJkr/oO2+goY/71mbvscKhvzNq/VrEI8Oj59c6TL5K0E98P3TokGzbts2fU3vlPG8buPEsB8CVDQ8AAxF8e3dUzJkzxxwE9WCo01EH06DJefLxnPzild75UU3Oh/9/To79TU4un+g7v1jo4xZraG69n5PPDuXk5r/k5PjfemeOCtf55O+93/f73/SdX/g89LEuvN27PDzd3+/pOOg9x9O/ysmDc9684HeG/8bgMS7+o7duMD/JMPkq4urVq7J161ZpaGgwlyyDr7WxQX/P2yZuPMsB0A1PEASRtRg3bpzs2rXL3I46mAZNTuc/5WTkH/Zetgo3OdoAzJ+Zk6e/n5OftOYf8zveGZrw40SFPm6xJkebhZbGfCM2zbuENWFsTt74ae/yhXO837duaU7GN+Tkvf9e/HnoY+n88GMH0/39np3rveeo8/Wy3Ys/zMm8Gd7vnDg+J4d/3vsYU5tyMn1STub+aW9DlGSYfBXQcVg6BksbG12usWnTJn+pHaKet43ceJYAkHHz58/vOeCFQ8/i6Duw9CyO0nlRB9OgydHbP1/Te9kq3OTowX72E733+ep4ToZ+y2sMgnlRoY+r64VDmwxdpo1DfV3v+JwTO7wmIrg9a2rv4+i6214t/jze3dV/k1Ps92gEf/vJnX0v2enZo0f/yGtogse486+9y5MO87zybt++bZrU5uZmMy8c+iXRutwmwfO2nRvPEgAyTJuY8EFv9OjRsnbt2sjLF+bgE3EwDTc5GjMme5etwk3Oy/8hJ5t/3LuOhjYAetkoPK8w9HG1udDfEQ5dpo1Dw7d719XpsY95t/V36e8MlgVR7HlsX9d/k1Ps92gEf3twxkjP5gQx5A9ycuWkdx89GxTcpxqhz0vHVo0ZM8bcdilc4MazBICM0q8n0f/J60FlypQpsnv3bjMQuRhz8Ik4mBY2OcFlq40re5ucV/+j1wQE62joOuFxMFGhjxs0NYVR2GyEp/Vykl5CCpbd/cQbP1PsefyqzbucFMzTszLhJqfY79EI/nb9e5cv9MbuhEOfv94n3ERVI/R5LVmypM+lqcI4duyYn10MVH4rAwBspWMx9CBYzmfkKD0oRh1MC5scDT2To2cxgibn/f+Rk0nf673ko9N6dqTU2BR93DhNztl93piY4Pft/mvvzEqx56GDgvVdUsEXkG74TwNrcvSy20e/9s7k6CBjna8NnD62LqtVk6OuXbtmBhkHDW04dJ42uxg4b+sCAKw00LEY5qAZcTCNanI0dHxK0ORo6GWisfnmQA/2Oq4m6t1QhRE+IIdDx9aUaj600dLfs+DPvEtFwTusij2PxfO9ab3c9vrL5Tc5OiB5+FDvDJb+Tm1snpvrraPjd4L71KrJCejYKr08WTgGy7aBx67ou3UBAE4zB82Ig+lAQs/c6KWjqGVJRLHfV2y+NmzFzhz1F+EB1NX+G4tFYZMT9uWXX5qxVzoGSy9n6TQGpvjWBQA4pxJNTjhunPbOyERFqQHJROnor8kJ6KUqHYu1fv16fw7KVXrrAgCcQZPjVpTT5CA+ti4ApEilmxwi2aDJSRZbFwBShCbHraDJSRZbFwBShCbHraDJSRZbFwBShCbHraDJSRZbFwBSRA+awYflEXaHvqWdJidZbF0ASJEpTXVyfn/fgylhZ3Qee1Sampr8zCEJ+S0NAEiL9lcel0U/ePiAStgXrc80SFtbm585JCG/pQEAadF143fyVEu9aXT0jE74U36J2ofmQ79aonV+vTQ/zndSJS2/1QEAadL1v/9N2l99Qpr/eIgZ80HYFU3fGyHr162iwakCmhwAgNUuXrwoH3zwgT8FlI8mBwBgtdWrV8uSJUv8KaB8NDkAAGvdvn2751u4r1275s8FykOTAwCw1q5du3rGsrS3t/tzgfLQ5AAArNXc3NzT5IwbN066u7v9JUBpNDkAACvpYOOgwQni6NGj/lKgNJocAICVWltbH2py5s2b5y8FSqPJAQBY5+rVq2awcWGTo9HZ2emvBfSPJgcAYB0dZBzV4GisXbvWXwvoH00OAMAqOri4oaHBNDQTJkww43D0tn6Zpf6rbynXt5YDpdDkAACscujQIXOpSr+8MvjqA21utPnZunWrDBs2THbv3m3mA/2hyQEAWOXNN998aNyNNjmBS5cuyaZNm/wpoDiaHACA9cJNDlAuqgYAYD2aHMRB1QAArEeTgzioGgCA9WhyEAdVAwCwHk0O4qBqAADWo8lBHFQNAMB6NDmIg6oBAFiPJgdxUDUAAOvR5CAOqgYAYD2aHMRB1QAArEeTgzioGgCA9WhyEAdVAwCwHk0O4qBqAADWo8lBHFQNAMB6NDmIg6oBAFiPJgdxUDUAAOvR5CAOqgYAYD2aHMRB1QAArEeTgzioGgCA9SrZ5HR2dsq6dev8qWiF63z99dfm33Luq3S97du3l70+kkGTAwCwXiWbnM8//1zWrFnjT0UrXOeRRx4x/5ZzX3X69GmZP39+2esjGTQ5AADrlWpyPvnkEzl27JhcvnzZn1PcrVu35KOPPuq5/dlnn8nNmzfl+PHjcubMmZ75wTodHR3m92vjousF89WDBw/MfP3dZ8+e9ef2Njnhx/niiy/M/HDomZ7AQP4GlIcmBwBgvf6anBdffFHmzZtnLgtNnDhRDh8+7C+Jps3FmDFjem63tLTInDlzZNWqVTJhwgR54403+qyzc+dO8/t1+bvvvtsz/969ezJ9+nRZunSp/OQnP5FJkybJ5s2bzTK9vzY54cfZv3+/LF++vCfq6+vNJS010L8B5aHJAQBYr1iTc/LkSZk5c6Y/JfL73/9eHn30UXOGpZjCJkebja6uLjN94sQJ07iE11HB7w/P1zM82hAF9LksWLDA3Nb1CpucsFdffVWWLFlibsf5G1AemhwAgPWKNTl65mP8+PHmTEgQQ4YMkStXrvhrPCzceOjthoYGc1vp9NixYx9qTqKaHKWXqF577TXTsDQ2NprGRul6xZqcHTt2yOzZs82ZIBXnb0B5aHIAANYr1uRs3LjRXPrRsTLhuH//vr/Gw8KNh97WpiYQTBc2J1FNzqlTp8y6Bw4ckAsXLpgzMk8//bRZputFNTl6pkgvid24ccOfE+9vQHlocgAA1ivW5OigXj0LogN8lTYbemamu7vbTEcJNx56u9wmRx8zPF/PwGhzEtAzOsFZIV2vsMnRQc362PqOq7A4fwPKQ5MDALBesSZH/eIXvzBNwXPPPWeaCD1b0p9w46G3y2lydGDy8OHD5a233uqZr++W0t/7/PPPm0HDr7/+ulkneMdVYZOzcOFCGTp0qBlvM3LkSBMvvfSSWTbQvwHlockBAFivvyZHaWNx9+5dfyoZxc6s6KDlSgwSrsbfkDU0OQAA65VqcsJ0vIu+BTsqPvzwQ38tZAFNDgDAejQ5iIMmBwBgvYE0OUCAqgEAWI8mB3FQNQAA69HkIA6qBgBgPZocxEHVAACsR5ODOKgaAID1aHIQB1UDALAeTQ7ioGoAANajyUEcVA0AwHo0OYiDqgEAWI8mB3FQNQAA69HkIA6qBgBgPZocxEHVAACsR5ODOKgaAID1aHIQB1UDALAeTQ7ioGoAANajyUEcVA0AwHo0OYiDqgEAWI8mB3FQNQAA69HkIA6qBgBgPZocxEHVAACsR5ODOKgaAID1aHIQB1UDALAeTQ7ioGoAANajyUEcVA0AwHo0OYiDqgEAWI8mB3FQNQCQcV1dXdLe3i5TpkwxzQQxsGhqapK2tjazHWEXmhwAyDA9ME+fM10eW/SYfPv8tyV3L3/g5qfsn9Hdo+X7F78vP2r9kUybNo1GxzI0OQCQYX/V/ldSt6iu56DNT7yfuvzP061PmzM6sAdNDgBk2IgpIyR3Pny45ifuz4zOGebSFexBkwMAGWbGlXCJqiI/eulKtyfsQTYAIMNMk8NP5X5ocqxCNgAgw2hyKvxDk2MVsgEAGUaTU+EfmhyrkA0AyDCanAr/0ORYhWwAQIbR5FT4hybHKmQDADKMJqfCPzQ5ViEbAJBhNDkV/qHJsQrZAIAMs7LJ+Tp0eyA/ce9XyR+aHKuQDQDIMCubnEdCtwfyE/d+lfyhybEK2QCADKtpk3MjH8fzcTIf980cyXXkQ5/T6Xw8MHO8f3X6WD7OmjmSu5WPz/JxMR+6LOp+tfihybEK2QCADKtZk9OZj8Z8vJqPZf7tu/nYmQ99Tqvy0Z0P/cqJ6flYmo+f5GNSPjbnQ5uZqfnQZXPz8d/yEb5frX5ocqxCNgAgw2rW5OzLx4s9U95ZmmBMTfg56RmaN3qmvLM+C/KhTU59Pu7kI/ip1d8S/qHJsQrZAIAMq1ljcD0fk/MxJh96lua9fAQ/hc9JL1G9lo8l+dAzPvPzoU1OSz7CPzQ5KEA2ACDDat4Y6JmabfloyMdBM6fvczqVj7H5OJCPC/nQMzlP50ObHG12wj80OShANgAgw2rWGOglKB2PE/zo2Zyf+7f1OQXjatblY7l/W3/0jI42RMWanFqOx9EfmhyrkA0AyLCaNTk38zEjH3PyoQOH9V+dpz96e3g+dHDyF/nQpub5fMzLx+v50GW/zUdhkxO+X61+aHKsQjYAIMNq1uQEP/ruqeDt4+GfwjMyXfko563hnMlBCNkAgAyreZOTth+aHKuQDQDIMJqcCv/Q5FiFbABAhtHkVPiHJscqZAMAMowmp8I/NDlWIRsAkGGmydHBv/wM/kcHPdPkWIVsAECG1U2pk9z5nsM0P4P4ebTzUWlqavK3LGxAkwMAGfZ4++OSWxQ+VPMT96ehtUHa2tr8LQsb0OQAQIb9rut3Uv9Uvdfo6BmdWn/OjGs/ur06c1LfWi8TmidIV1eXv2VhA5ocAMi4f+v6N3mi/QkZ0jzEG6NDDChGNI2QVetX0eBYiCYHAACkEk0OAABIJZocAACQSjQ5AAAglWhyAABAKtHkAACAVKLJAQAAqUSTAwAAUokmBwAApBJNDgAASCWaHAAAkEo0OQAAIJVocgAAQCrR5AAAgFSiyQEAAKlEkwMAAFKJJgcAAKQSTQ4AAEglmhwAAJBKNDkAACCVaHIAAEAq0eQAAIBUoskBAACpRJMDAABSiSYHAACkEk0OAABIJZocAACQSjQ5AAAglWhyAABAKtHkAACAFBL5vz0x/LUnP4pyAAAAAElFTkSuQmC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53750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Plateforme Gazelle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plateforme Gazelle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Les fonctions de la </a:t>
            </a:r>
            <a:r>
              <a:rPr lang="fr-FR" sz="1800" dirty="0"/>
              <a:t>plateforme </a:t>
            </a:r>
            <a:r>
              <a:rPr lang="fr-FR" sz="1800" dirty="0" smtClean="0"/>
              <a:t>Gazelle</a:t>
            </a:r>
          </a:p>
          <a:p>
            <a:pPr algn="ctr">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t>
            </a:r>
            <a:r>
              <a:rPr lang="fr-FR" sz="1800" dirty="0">
                <a:solidFill>
                  <a:schemeClr val="accent6"/>
                </a:solidFill>
                <a:sym typeface="Wingdings" panose="05000000000000000000" pitchFamily="2" charset="2"/>
              </a:rPr>
              <a:t>HL7 </a:t>
            </a:r>
            <a:r>
              <a:rPr lang="fr-FR" sz="1800" dirty="0" err="1">
                <a:solidFill>
                  <a:schemeClr val="accent6"/>
                </a:solidFill>
                <a:sym typeface="Wingdings" panose="05000000000000000000" pitchFamily="2" charset="2"/>
              </a:rPr>
              <a:t>Validator</a:t>
            </a:r>
            <a:endParaRPr lang="fr-FR" sz="1800" dirty="0">
              <a:solidFill>
                <a:schemeClr val="accent6"/>
              </a:solidFill>
              <a:sym typeface="Wingdings" panose="05000000000000000000" pitchFamily="2" charset="2"/>
            </a:endParaRPr>
          </a:p>
          <a:p>
            <a:pPr lvl="4">
              <a:buFont typeface="Wingdings" panose="05000000000000000000" pitchFamily="2" charset="2"/>
              <a:buChar char="è"/>
              <a:defRPr/>
            </a:pPr>
            <a:r>
              <a:rPr lang="fr-FR" sz="1800" dirty="0" smtClean="0">
                <a:sym typeface="Wingdings" panose="05000000000000000000" pitchFamily="2" charset="2"/>
              </a:rPr>
              <a:t> Utilisé par Patient Manager</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Utilisable via </a:t>
            </a:r>
            <a:r>
              <a:rPr lang="fr-FR" sz="1800" dirty="0" err="1" smtClean="0">
                <a:sym typeface="Wingdings" panose="05000000000000000000" pitchFamily="2" charset="2"/>
              </a:rPr>
              <a:t>WebService</a:t>
            </a:r>
            <a:endParaRPr lang="fr-FR" sz="1800" dirty="0" smtClean="0">
              <a:sym typeface="Wingdings" panose="05000000000000000000" pitchFamily="2" charset="2"/>
            </a:endParaRP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Traitement de la réponse automatisable</a:t>
            </a:r>
          </a:p>
          <a:p>
            <a:pPr marL="684000" lvl="3" indent="0">
              <a:buNone/>
              <a:defRPr/>
            </a:pPr>
            <a:r>
              <a:rPr lang="fr-FR" sz="1800" dirty="0" smtClean="0">
                <a:sym typeface="Wingdings" panose="05000000000000000000" pitchFamily="2" charset="2"/>
              </a:rPr>
              <a:t> </a:t>
            </a:r>
          </a:p>
          <a:p>
            <a:pPr lvl="3">
              <a:buFont typeface="Wingdings" panose="05000000000000000000" pitchFamily="2" charset="2"/>
              <a:buChar char="è"/>
              <a:defRPr/>
            </a:pPr>
            <a:r>
              <a:rPr lang="fr-FR" sz="1800" dirty="0" smtClean="0">
                <a:sym typeface="Wingdings" panose="05000000000000000000" pitchFamily="2" charset="2"/>
              </a:rPr>
              <a:t> </a:t>
            </a:r>
            <a:r>
              <a:rPr lang="fr-FR" sz="1800" dirty="0">
                <a:solidFill>
                  <a:schemeClr val="accent6"/>
                </a:solidFill>
                <a:sym typeface="Wingdings" panose="05000000000000000000" pitchFamily="2" charset="2"/>
              </a:rPr>
              <a:t>Proxy</a:t>
            </a:r>
          </a:p>
          <a:p>
            <a:pPr lvl="4">
              <a:buFont typeface="Wingdings" panose="05000000000000000000" pitchFamily="2" charset="2"/>
              <a:buChar char="è"/>
              <a:defRPr/>
            </a:pPr>
            <a:r>
              <a:rPr lang="fr-FR" sz="1800" dirty="0" smtClean="0">
                <a:sym typeface="Wingdings" panose="05000000000000000000" pitchFamily="2" charset="2"/>
              </a:rPr>
              <a:t> Capture des messages d’un SUT</a:t>
            </a:r>
          </a:p>
          <a:p>
            <a:pPr lvl="4">
              <a:buFont typeface="Wingdings" panose="05000000000000000000" pitchFamily="2" charset="2"/>
              <a:buChar char="è"/>
              <a:defRPr/>
            </a:pPr>
            <a:r>
              <a:rPr lang="fr-FR" sz="1800" dirty="0" smtClean="0">
                <a:sym typeface="Wingdings" panose="05000000000000000000" pitchFamily="2" charset="2"/>
              </a:rPr>
              <a:t> </a:t>
            </a:r>
            <a:r>
              <a:rPr lang="fr-FR" sz="1800" dirty="0" err="1" smtClean="0">
                <a:sym typeface="Wingdings" panose="05000000000000000000" pitchFamily="2" charset="2"/>
              </a:rPr>
              <a:t>Connectathon</a:t>
            </a:r>
            <a:endParaRPr lang="fr-FR" sz="1800" dirty="0">
              <a:sym typeface="Wingdings" panose="05000000000000000000" pitchFamily="2" charset="2"/>
            </a:endParaRP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6"/>
          <a:stretch>
            <a:fillRect/>
          </a:stretch>
        </p:blipFill>
        <p:spPr>
          <a:xfrm>
            <a:off x="1077599" y="4437112"/>
            <a:ext cx="7598857" cy="2253006"/>
          </a:xfrm>
          <a:prstGeom prst="rect">
            <a:avLst/>
          </a:prstGeom>
        </p:spPr>
      </p:pic>
      <p:sp>
        <p:nvSpPr>
          <p:cNvPr id="3" name="AutoShape 2" descr="data:image/png;base64,iVBORw0KGgoAAAANSUhEUgAAAjkAAAHBCAYAAACLwqqEAAAAAXNSR0IArs4c6QAAAARnQU1BAACxjwv8YQUAAAAJcEhZcwAADsMAAA7DAcdvqGQAAEM/SURBVHhe7d0PbBRnmuD/1mIPsIGFaMjIYhDDek0wZ0hgySCWY1gmg5ZEkF+Si9kfhxCH+DFZZiCK0JDDixCOIDcZHctyLDfD8Rs2iwgCFjaLEMeQDNokm0SEAU5WhCJvFEUgGAVEOBBnIYQs9Fw/b1XZ5aba3S53db9v1fdjPaLrT7fb9Txd9VD1dndOAAAAUogmBwAApBJNDgAASCWaHAAAkEo0OQAAIJVocgAAQCrR5AAAgFSiyQEAAKlEkwMAAFKJJgcAAKQSTQ4AAEglmhwAAJBKNDkAACCVaHIAAEAq0eQAAIBUoskBAACpRJMDAABSiSYHAACkEk0OAABIJZocAACQSjQ5AAAglWhyAABAKtHkAACAVKLJAQAAqUSTAwAAUokmBwAApBJNDgAASCWaHAAAkEo0OQAAIJVocgAAQCrR5AAAgFSiyQEAAKlEkwMAAFKJJgcAAKQSTQ4AAEglmhwAAJBKNDkAACCVaHIAAEAq0eQAQAZ0dXVJe3u7TJkyRXK5HFGFaGpqkra2NrPtURs0OQCQcnqQnTPn38ui+Y/L+SN/IvfODhO5kN/9E4lF97k6uXhsvLQubJZp056g0amRfDYAwE5btmyRffv2+VO97ty5Y5atWLFCTp065c/t6+bNm/LKK6/4U9mmZ3AWPf3dyIMxkXy0PjPWnNFB9eUzAAD2uXz5skyePFkaGhrkwYMH/lzP7NmzZePGjXL8+HF58skn5cCBA/6SXi+99JKMHDnSn8q2Kf+uUc7vf/jgS1QnOv8pJ02NY/1soJryGQAA+2zevFk2bNggCxYskIMHD/pzRc6cOSNTp071p0TOnj1rGp0wPfuzfPlymhyfjg+5d+bhgy9Rnej+nTdGB9XHVgdgpfHjx0tHR4fs379f5s6d688VM71s2TJ/SsxZniFDhvSc7fnqq69k+vTpcuPGDZocnznARhx8ieoFTU5tsNUBWOf06dM9Z2u6u7tNs9LZ2Wmmd+/eLatWrTK3A/X19XL//n1zWy9lXbhwwQz0pMnx0OTUPmhyaoOtDsA6S5cuNU3OmjVrTDQ2Nsq6devMsj179sjKlSvN7YCeydFmSAcjayianF40ObUPmpzaYKsDsMqtW7dk6NChZhzO4cOHTezYsUNGjRplztYcOXJEFi9e7K/tvYtq+PDh5vakSZNMYxOEHlj03+AsT1bR5NQ+aHJqg60OwCo7d+40g40LtbS0yN69e3vG2ly/ft3M3759uxlkXIgzOb1ocmofNDm1wVYHYBV9p5QOLi6kzczMmTPNbV2uA5O1GdK3mQcNTxhNTi+anNoHTU5tsNUBOEnfTXX37l1/Cv2hyal90OTUBlsdAFKuGk2OfhbMqhf6xhs/zcmXx6LXr0Toh+xtXxe9rFjofdYt7Z3++t2+y5MKmpzaYKsDQMpVo8m5/6l3IH9rc072b/FizV/mZNSInFw5GX2fwcbpX+Vk/szoZcXi8yPe8wqmHxned3lSQZNTG2x1AEi5ajY5+m94/rwZOdn3ek5uvZ+Tzw7l5OI/es1JsPyTv8/Jsb/JyeUTfe/34Jy3ni47u6/vslN/l5OTO/s2OcHjX/+tdx9tZnS+zjv+tzm5+S+96330a+92x0HvOevj6O/TeUkFTU5tsNUzTF90BEFkI6IOvJWMYk3O7CdycmCr10hMbcrJ9Ek5mfunXlPx4g+9JkgvH00cn5PDP/fuo19BoestfSYnP2nNyaTv5WTzj71LYvp4z83Nycr/JyeN3+1tcvTxWxq9x9Nlj/5RTl7+D97v0Bj7WG/jNGa0d5+d673nrJfW9LGD55xEhHORlnCBG88SiXClSAEMjnmtRxx4KxlBk6NNiV4O0ljwZzkZ35CTO//qNRf1dd5tXV/PxMxs6b3/73/jNSbaiOgZFh3PEyzTdfWxtAl6+vu983f9575Njj5+10fetDYuz/9577oTxnpnjcJNjkY1to1G2va3rvw96drqGJC0vegARKvGgTxocvTsyC835GT3X+fk4H/pbTqCMy3B+nr2Rhug4EyLxpA/6B2/o5eoXluekyV/0XvGRs/MhMfT6KWocJPT8O3eZUGjFUzreroOTU5luPL3pGurY0DS9qIDEK0aB/Jil6uC0OYiaEg0Nq7MyfKF3liZcOj9dczN2Me8y1wX3vbO5OgZHG2MtNEJHuPc/r5Njt4nWEaTkyxX/p50bXUMSNpedACiVeNAPtAmRwf/6pkcHQis09rM6JkYHRujzYw2QMG6ekZHl+l9dHxOcHZIG6VKNDlJj8fRSNv+1pW/J11bHQOSthcdgGjmtR5x4K1kDLTJ0fjFK17zogOJx+YblBM7vPlf/LM3X8fU6EDi11/OyfCh3nidLau98TVzpnkDmAfb5Ojj6GPr5+cE85IImpzaSNdWx4DQ5ADZUI0mJ25o43L3k+hlesZGlxfO1zMvxZqpOMGZnIGjyYH1aHKAbLC5yclK0OTURrq2OgaEJgfIBpqc2gdNTm2ka6tjQGhykAStK8K+iDrwEtULk4MUceXvSddWx4Ck7UUHO1BX9qHJqX3Q5NRGurY6BoSDEZJAXdlHc6JflRB18CWSDx3YTJNTG+na6hgQDkZIAnVlnynNY+X8/nxeIg7ARPKhb09v+uPH/GykA00OrMfBCEmgruzTvvHHsugH3gGXqH60/ignbT9b7mcjHWhyYD0ORkhCpepqy5Ytsm/fPn+q1507d8yyFStWyKlTp/y5fX344Ycm4Onq6pKnnnjMNDp6RqcanwuT9dBtrGdwtMFp/pPRJgdpQpMD69HkIAmVqKvLly/L5MmTpaGhQR48eODP9cyePVs2btwox48flyeffFIOHDjgL/FcuHBBvvOd78jevXv9OVB6kG1/7TlpbhxmckQkH03jvyXrf/oj6fo/t/0spIf+fS7gKJdhrhQp3FKJutq8ebNs2LBBFixYIAcPHvTnipw5c0amTp3qT4mcPXvWNDqBX/7ylzJhwgSZNWsWTU6KXLx4UT744AN/CjagyYH1aHKQhErU1fjx46Wjo0P2798vc+fO9eeKmV62bJk/JeYsz5AhQ3rO9uglqrt378qqVatoclJk9erVsmTJEn8KNqDJgfVocpCEwdbV6dOne87WdHd3y8iRI6Wzs9NM79692zQwYfX19XL//n1/ykOTkx63b9+W0aNHS11dnVy7ds2fi1qjyYH1aHKQhMHW1dKlS02Ts2bNGhONjY2ybt06s2zPnj2ycuVKczugZ3K0GQqjyUmPXbt2mZrSaG9v9+ei1mhyYD2aHCRhMHV169YtGTp0qBmHc/jwYRM7duyQUaNGmbM1R44ckcWLF/tri9y8eVOGDx/uT/WiyUmP5ubmniZn3LhxDzW0qA2aHFiPJgdJGExd7dy50ww2LtTS0mKalhs3bpjLV9evXzfzt2/fLsuXP/z5IzQ56aCDjYMGJ4ijR4/6S1FLg3mdVxNHuQxzpUjhlsHUlb5TSgcXF9JmZubMmea2LteBydoM6dvMg4YnjCYnHVpbW3uamyDmzZvnL0UtDeZ1Xk0c5TLMlSKFW6pRV/puKn0XFdLr6tWrZrBx0NyEIxiIjtrRPLiAo1yGuVKkcAt1hUrQQcZBU1MYa9eu9ddCrWgeXMDeKMNcKVK4hbrCYOngYv20a60l/XBHHYejt5uamsy/+pZyfWs5aseV1zl7owzjYIQkUFcYrEOHDplLVW1tbT3f+aR1pc3P1q1bZdiwYeYzk1A7NDmwHgcjJIG6wmC9+eabD427CdfVpUuXZNOmTf4UaoEmB9bjYIQkUFdIQrG6ivNt9fqdZ/ruuyDee+89fwnKRZMD63EwQhKoKyQhqq7iflu9fg/WwoULez5VW7/YFQNDkwPrcTBCEqgrJCGqruJ+W702Rl988YU/hThocmA9DkZIAnWFJETVVZxvq9fBy/rVIdu2bTNndF5//XW5d++evybKRZMD63EwQhKoKyShsK7iflu9nuXRdfXLXk+cOGEuWz377LP+WigXTQ6sx8EISaCukITCuqrEt9Ur/eRsXfb111/7c1AOmhxYj4MRkkBdIQnhuhrMt9VfuXLFXOIK08dijM7A0OTAehyMkATqCkkI19Vgvq1e3y4+ceLEnnE477zzjpnGwNDkwHocjJAE6gpJCNfVYL+t/rXXXjNfF6HLtMH57LPP/CUoF00OrMfBCEmgrpCEOHXV37fV6/gcvsk+PpocWI+DEZJAXSEJ1JVdaHJgPXYaSAJ1hSRQV3ahyYH12GkgCdQVkkBd2YUmB9Zjp4EkUFdIAnVlF5ocWI+dBpJAXSEJ1JVdaHJgPXYaSAJ1hSRQV3ahyYH12GkgCdQVkkBd2YUmB9Zjp4EkUFdIAnVlF5ocWI+dBpJAXSEJ1JVdaHJgPXYaSAJ1hSRQV3ahyYH12GkgCdQVkkBd2YUmB9Zjp4EkUFdIAnVlF5ocWI+dBpJQjbrS30G4HQMV5z5Ijiv5oGoyjJ0GklCNuqJ23RYnf+TcLq7kg6rJMHYaSEI16oradVuc/JFzu7iSD6omw9hpIAnVqCtq121x8kfO7eJKPqiaDGOngSRUo66oXbfFyR85t4sr+aBqMoydBpJQjbqidt0WJ3/k3C6u5IOqyTB2GkhCNeqK2nVbnPyRc7u4kg+qJsPYaSAJ1agratdtcfJHzu3iSj6omgxjp4EkVKOuqF23xckfObeLK/mgajKMnQaSUI26onbdFid/5NwuruSDqskwdhpIQjXqitp1W5z8kXO7uJIPqibD2GkgCdWoK2rXbXHyR87t4ko+qJoMY6eBJFSjrqjd6tmyZYvs27fPn+p1584ds2zFihVy6tQpf67n+vXrsmnTJrPs/fff9+f2ipM/cm4XV/JB1WQYOw0koRp1Re1Wx+XLl2Xy5MnS0NAgDx488Od6Zs+eLRs3bpTjx4/Lk08+KQcOHDDz7969K+PGjZMdO3aYZS0tLfLOO++YZYE4+SPndnElH1RNhrHTQBKqUVfUbnVs3rxZNmzYIAsWLJCDBw/6c0XOnDkjU6dO9adEzp49axoddeHCBXO/wP79+2Xp0qX+lCdO/si5XVzJB1WTYew0kIRq1BW1Wx3jx4+Xjo4O06jMnTvXn+s1LsuWLfOnxJzlGTJkyENne27dumUapJ07d/pzPHHyR87t4ko+qJoMY6eBJFSjrqjd5J0+fbrnbE13d7eMHDlSOjs7zfTu3btl1apV5nagvr5e7t+/70+JHDt2TGbMmGEudX3++ef+XE+c/JFzu7iSD6omw9hpIAnVqCtqN3l6iUmbnDVr1phobGyUdevWmWV79uyRlStXmtsBPZOjzVAhHZejY3TC4uSPnNvFlXxQNRnGTgNJqEZdUbvJ0stMQ4cONeNwDh8+bEIHEo8aNcqcrTly5IgsXrzYX1vk5s2bMnz4cHP7ypUrcu7cOXM7oPm6d++ePxUvf+TcLq7kg6rJMHYaSEI16oraTZaOodGxNIX0nVJ79+6VGzdumMtX+lZxtX37dlm+fLm5rW8ZnzRpUk9Tc+LECZkwYYK5HYiTP3JuF1fyQdVkGDsNJKEadUXtJkvfKaWDiwtpMzNz5kxzW5frwGRthvRt5kHDo/QdWRMnTpRnn33WNDj67quwOPkj53ZxJR9UTYax00ASqlFX1K4d9N1U+rk4UfSyVrFlcfJHzu3iSj6omgxjp4EkVKOuqF23xckfObeLK/mgajKMnQaSUI26onbdFid/5NwuruSDqskwdhoYLP1+oo8//tif8oTr6tNPP5W1a9f6U5VD7botTv7IuV1cyQdVk2HsNDBY+sWMWkf66bfXrl0z83T6m2++kdWrV0tdXZ28/fbbZn4lUbtui5M/cm4XV/JB1WQYOw1UQlNTk6mlESNGmM9S0dtjxowx/+qn3XZ1dflrVg6167Y4+SPndnElH1RNhrHTQCUEjU1UrF+/3l+rsvSx4a44+SPndnElH1RNhrHTQCXopSk9i6P1VBiXLl3y16osfWy4K07+yLldXMkHVZNh7DRQKfpljVpP4Vi0aJG/tPKoXbfFyR85t4sr+aBqMoydBiqlo6PD1FM49OP8k0Ltui1O/si5XVzJB1WTYew0UEmzZs0yNaXR3Nwc+Y3UlULtui1O/si5XVzJB1WTYew0UEn6VnGtKY1t27b5c5NB7botTv7IuV1cyQdVk2HsNFBJ+q3T+pbxYcOGmcHISaJ23UaT4z6aHFiPnQYqra2tzQxCThq16zaaHPfR5MB67DTspB+e197eLlOmTDE5IpIP/UBDbdCS+OBCPEy3+UDFuQ+S40o+qJoMY6dhHz3Izpnz72XR/Mfl/JE/kXtnh4lcyOeJSCy6z9XJxWPjpXVhs0yb9gSNThXQ5LiPJgfWY6dhHz2Ds+jp70YejInko/WZseaMDpJFk+M+mhxYj52Gfab8u0Y5vz+fl4gDMJF8dP5TTpoax/rZQFJoctxHkwPrsdOwj+bk3pl8XiIOwETy0f07b4wOkhVnG5MXu7iSD6omw9hp2MfkJOLgS1QveF0kL842Ji92cSUfVE2GsdOwj8lJxIGXqF7wukhenG1MXuziSj6omgxjp2Efk5OIAy9RveB1kbw425i82MWVfFA1GcZOwz4mJxEHXqJ6wesieXG2MXmxiyv5oGoyjJ2GfUxOIg68RPWC10Xy4mxj8mIXV/JB1WQYOw37mJxEHHjjxrqlObn4j9HLKhFfv+v9q2+91t9VuHwgETxWrYPXRfLibGPyYhdX8kHVZBg7jeRdunRJ1q9fL19++aU/p38mJxEH3rgxZnROTu6MXlaJeGS49+/nR3Ky5i8fXj6QCB6r1sHrInlxtjF5sYsr+aBqMoydRnWsXbvWbOtnnnlGTpw4Id3d3f6Sh5mcRBx440a4ybn1fk4+O5STm/+Sk+N/m5Mzb/XO7ziYk8sncnLsb7yzMuHHeHAuJ6d/5S07u693vt5Hn68u08f86Nd97/fJ33v30ccN5hV7DuHH0t8XrF+L4HWRvDjbmLzYxZV8UDUZxk6jOm7fvi1jxowx21tjwoQJ8uabb8o333zjr9HL5CTiwBs3wk2ONhAtjTmZMy0nq17IP4+xOXnjp978ieNzMvuJnPx8TU4mfS8nu//au49+MOH0STlZ+kxOftLqLdv8Y2/ZzvXe36OP9e4u73cFv/fFH+Zk3gzvEpY+9uGf9/8cwo+lH8gXPE4twuQAiYqzjcmLXVzJB1WTYew0qucf/uEfzPYOR11dnSxbtkw+/vhjfy0/JxEH3rhR2OTU1+Wk6yNv+sQOr4HR+UO/5Z1d0flXTuZk5B96Z1T0DIs2IcHj6WMt+LPe6eD56mMETY6uM7Old53f/yYnj/5R7xmhqOegtyv9t8cN8zyQqDjbmLzYxZV8UDUZVo0i1d9BlI6nnnpKfv3rX5vbUQfeuFHY5DR8u3eZTo99zPt3/sze+Rra5Og4G72tl6heW56TJX+Rk8bv9l03eL7hJkfP3oxv8M7mBDHkD7zmqdhzCD9WrcM8DyQqzjYmL3ZxJR9UTYZVo0jZMfWaM2eO2R5R0dTUJNu2bTO3ow68caOwyRnrNxThaf137p/2ztcYPtR7t9Opv/PWObA1Jxfe9h7r6e/3rhc8X32MoMnZuDInyxd6Z4bCcf/T4s8h/Fi1DvM8kKg425i82MWVfFA1GVaNImXH5Cl2uWrRokVy6tQpuXfvnlnPbK+IA2/cKLfJ0UtIXx7z5uv6Oo5Gb+tZGW1YgvvoGZ3wmRh9vjqGRh8jaHJ0ALKeydFBxjqtzZHeJ1gv6jmEHytYVqswOUCi4mxj8mIXV/JB1WRYNYqUHdPDA49Hjx4tbW1t0tnZ6a/Ry2yviANv3Ci3ydExMzMm5+TZ2d5g4HP7vXW++GevQXn+z72BxK+/7J3lCd4BpQOIdfqtzb1NjsYvXvHu99xc73fo2Jvw7wzWC08Hj1X47q5qBzWbvDjbmLzYxZV8UDUZVo0iZcfU+xbyWbNmmXE3wVmbKGZ7RRx4k4xwoxEMCC4MnV/srd3Fzr7o+nc/iV5WLDiTkw1xtjF5sYsr+aBqMqwaRZr1HZOerVmxYoWcP3/en9M/s70iDrxJRuHZlawHB9PkxdnG5MUuruSDqsmwahQpO6aBMdsr4sCbZFz/rffBfFHLshjUbPLibGPyYhdX8kHVZFg1ipQd08CY7RVx4CWqF9Rs8uJsY/JiF1fyQdVkWDWKlB3TwJjtFXHgJaoX1Gzy4mxj8mIXV/JB1WRYNYqUHdPAmO0VceAlqhfUbPLibGPyYhdX8kHVZFg1ipQd08CY7RVx4CWqF9Rs8uJsY/JiF1fyQdVkWDWKlB3TwOj20i/FjDr4EsmHvoWdmk1enG1MXuziSj6omgyrRpEW+x1btmyRffv2+VO97ty5Y5bp2671k4DDuru7ZdeuXbJy5UrZuXOnPHjwwF+SHlOax8p5/4P4iOqHfhBh0x8/5mcDSaHJcR9NDqxXqybn8uXLMnnyZGloaHioUZk9e7Zs3LhRjh8/Lk8++aQcOHDAXyLy4osvyqpVq+TkyZPy0ksvyZo1a/wl6dG+8cey6Af5bRZxACaSj9Yf5aTtZ8v9bCApNDnuo8mB9WrV5GzevFk2bNggCxYskIMHD/pzRc6cOSNTp071p0TOnj1rGh3V0dEhLS0t5ra6fv26vPrqq/5UenR1dclTTzxmGh09o2PDJwCnPXQb6xkcbXCa/2S0yQGSRZPjPpocWK9WTc748eNN07J//36ZO3euP1fM9LJly/wpMWd5hgwZYv596623zFmc06dPy8svvxx5qSst9CDb/tpz0tw4zGw/IvloGv8tWf/TH0nX/7ntZwFJ0m0+UHHug+S4kg+qJsOqUaSFv0OblOBsjY6xGTlyZM8XVe7evds0MmH19fVy//59eeWVV2Ts2LFmrI6e/dHvgUrj5aqkJZ3zixcvygcffOBPAdHi1KErB9WscCUfVE2GVaNIC3/H0qVLTZOjDYpGY2OjrFu3zizbs2ePGVQcpmdytBnSS1M6Xidw48aNnmUoX9I5X716tSxZssSfAqLFqUNXDqpZ4Uo+qJoMq0aRhn/HrVu3ZOjQoeZMzOHDh03s2LFDRo0aZc7WHDlyRBYvXuyvLXLz5k0ZPny4ua2XsnSwcZie5bl7964/hXIkmfPbt2/L6NGjpa6uTq5du+bPBR4Wpw5dOahmhSv5oGoyrBpFGv4d+rZvHWxcSAcU792715yd0ctXOqhYbd++XZYv997pcuXKFbPs66+/NtPvvfden4HIKE+SOde39+vja7S3t/tzgYfFqcMkaxcD50o+qJoMq0aRhn+HvlNKz8gU0mZm5syZ5rYu14HJ2gzp28yDhkfpmR9d9vzzz5vLXOfOnfOXoFxJ5ry5udk8vsa4ceO4lIii4tRhkrWLgXMlH1RNhlWjSOP8Dn03VbHLUP0tQ2lJ5VwHG+tjh+Po0aP+UqCvOHUY5z5Ijiv5oGoyrBpFyo7JLknlo7W11Tx2OObNm+cvBfqKU4dx7oPkuJIPqibDqlGk7JjskkQ+rl69agYb62MXRvDxAECY1sZAxbkPkuNKPqiaDKtGkbJjsksS+dBBxvq4UbF27Vp/LaCX1sZAxbkPkuNKPqiaDKtGkbJjskul86GDi/U7yPRxJ0yYYMbh6O2mpibzr76lXN9aDoTFqcNK1y4Gx5V8UDUZVo0iZcdkl0rn49ChQ+ZSVVtbW893Punv0OZn69atMmzYMPNJ1kBYnDpkX2IXV/JB1WRYNYqUHVN8W7ZsifyOrjt37phl+hUXp06dMvO+/PJL81lDhVH4Nu5K5+PNN998aNxN+HdcunRJNm3a5E8Bnjh1yL7ELq7kg6rJsGoUKTumeC5fvmw+J0gvBenb5sP06y02btwox48fN589dODAAfON7cFXZWjoF59GfVYNOYcN4tQIdWUXV/JB1WQYBzx7bd68WTZs2GA+FFG/BiNw5syZni84VdrcaKMTppeN9EMTdVkhcg4bxKkR6souruSDqskwDnj20ialo6PDfAK0npUJ6PSyZcv8Ke/DEfWLSsNne372s5+ZszlRyDlsEKdGqCu7uJIPqibDOODZ6fTp0z1na/Ryk35nVzDuRQfxrlq1ytwO6BeV6hecKv1uL/1S0/DXYYSRc9ggTo1QV3ZxJR9UTYZxwLPT0qVLTZMTjK/R7+lat26dWbZnzx5ZuXKluR3QMznB2BsdkBw+01OInMMGcWqEurKLK/mgajKMA559bt26JUOHDjXjcPQLSTV27Ngho0aNMmdrjhw5IosXL/bXFrl586Y5cxOYMWOGGZBcDDmHDeLUCHVlF1fyQdVkGAc8++zcudMMNi7U0tJi3hJ+48YNc/kquByl3+C+fPlyc1vP5uilq8J3VIWRc9ggTo1QV3ZxJR9UTYZxwLOPvlNKBxcX0mZm5syZ5rYu14HJ2gzp28yDhkffTaVnfPpDzmGDODVCXdnFlXxQNRnGAc9d+m6qu3fv+lPlI+ewQZwaoa7s4ko+qJoM44CXPeQcNohTI9SVXVzJB1WTYRzwsoecwwZxaoS6sosr+aBqMowDXvaQc9ggTo1QV3ZxJR9UTYZxwMsecg4bxKkR6souruSDqskwDnjZQ85hgzg1Ql3ZxZV8UDUZxgEve8g5bBCnRqgru7iSD6omwzjgZQ85hw3i1Ah1ZRdX8kHVZBgHvOwh57BBnBqhruziSj6omgzjgJc95Bw2iFMj1JVdXMkHVZNhHPCyh5zDBnFqhLqyiyv5oGoyjANe9pBz2CBOjVBXdnElH1RNhnHAyx5yDhvEqRHqyi6u5IOqyYhNmzbJxx9/7E95wkX66aefytq1a/2pymHHZJdq5IOco5Q4NUJd2cWVfFA1GXHq1ClTlMuWLZNr166ZeTr9zTffyOrVq6Wurk7efvttM7+S2DHZpRr5IOcoJU6NUFd2cSUfVE2GNDU1mcIcMWKE7Nixw9weM2aM+behoUG6urr8NSuHHZNdqpEPco5S4tQIdWUXV/JB1WRI0NhExfr16/21KksfG/aoRj7IOUqJUyPUlV1cyQdVkyF6aUrP4mhxFsalS5f8tSpLHxv2qEY+yDlKiVMj1JVdXMkHVZMxq1atMsUZjkWLFvlLK8+VF0JWVCMf5BylxKkR6souruSDqsmYjo4OU5zhOHHihL+08lx5IWRFNfJBzlFKnBqhruziSj6omgyaNWuWKVCN5uZm6e7u9pdUHjsmu1QjH+QcpcSpEerKLq7kg6rJIH2ruBaoxrZt2/y5yWDHZJdq5IOco5Q4NUJd2cWVfFA1GXTv3j3zlvFhw4aZwchJYsdkl2rkg5yjlDg1Ql3ZxZV8UDUZ1dbWZgYhJ40dk12qkQ9yjlLi1Ah1ZRdX8kHVVIh+kF57e7tMmTLFJJ+obOgHGWpjlsQHFmaJbsukVeN3wG1xaoS6sosr+aBqKkAPvHNmT5dFP3xMzh/8ttw7k9+sF4hKRfeF0XLxf35fWl/8kUybNo1GZxBocmADmhz30eRkSPvGv5JFP6iLPEATFYz/VSetLzxtzuggHpoc2IAmx300ORky5fERcn5/flNGHZiJikbnb2aYS1eIhyYHNqDJcR9NToZosrlEVZ3QS1fs7OKrxrYjPyglTo1QV3ZxJR9UTQWYZEcckIlkgp1dfNXYduQHpcSpEerKLq7kg6qpAJPsiIMxkUyws4uvGtuO/KCUODVCXdnFlXxQNRVgkh1xMCaSCXZ28VVj25EflBKnRqgru7iSD6qmAkyyIw7GRDLBzi6+amw78oNS4tQIdWUXV/JB1VSASXbEwZhIJtjZxVeNbUd+UEqcGqGu7OJKPqiaCjDJjjgYB9H5Tzl55f/NyYs/zMnSZ3Lyzn+NXi8qvn43ev5AIngMfR7rlj68fCBRiecz2GBnF181th35QSlxaoS6sosr+aBqKsAkO+JgrHHq73IyZnRO3vhpTk7uzMnhn+dkalNOli+MXr8wHhkePX8gETzG50dysuYvH14+kKjE8xlslPPi6u7ulkOHDiX+LeuuqcaOiYMRSolTI9SVXVzJB1VTASbZEQfj7t/lpOHbXqMTnt/1UU7GN+TkxI6c3Ho/Jxfe7l0Wnu446B3QT/8qJzf/xZu+fCInx/7GOysT3EfjwTlvPV12dl/v/MLH+OjXfe/3yd9799HH1Wn9/Z8d8tY9/rc5OfNW77rhx9LfF8yvdvT34rp69aps3brVfMt6XV2ddHZ2+kug+tt2lVKN3wG3xakR6souruSDqqkAk+yIg7GeuRn3nehlm/4/79KVNgzzZ/bOD0/vXO8d0Fe9kJN3d+Vk4viczH4iJz9fk5NJ38vJ7r/21tMPIpw+yXu8n7R6yzb/OPox9KxS8Lv08tm8Gd4lLH1sPcukv7+lMSdzpnn3mTDWOwtV+FjawAWPU+2IenF9/PHH0traahobXa6xadMmfykCUduu0qrxO+C2ODVCXdnFlXxQNRVgkh1xMD6wNScL50QvO/hfvGX9NTkawWPr/KHf8s6w6PSVkzkZ+YfeGRU9wxI0IhraXC34s97p8GMETY6uM7Old53f/yYnj/5RTn7733NSX+edbdL5erZJG6hgvWJ/azUjeHHdvn1bdu3aJc3NzWZeOCZMmGCWo69g2yWpGr8DbotTI9SVXVzJB1VTASbZEQdjPTMy90+jl+173TuTMpAmJzxfQ5scHWejt/US1WvLc7LkL3LS+N3ijxE0OXr2Ri+Z6XMIYsgfeM2XXmIL7qv3GftY73Sxv7Waoc9h9erVMmbMGHObGFgkrRq/A26LUyPUlV1cyQdVUwEm2REHYz07omdfot6R9Oxs7+yLNhE6EDmYr2dYijUohQ3T8KHeY+uYn7H5RkTPHOl4Hn2Mp7/fu174MYImZ+NKb/CznhkKR/BYwX1tbXKWLFnS59JUYRw7dszPDqpNtz/Qnzg1Ql3ZxZV8UDUVYJIdcTDWePU/euNerv+2d56OqdGxOnf+NScX/9F7x1LwBZ8b/tPDTY6Of9FmQy8jfXnMm6+NjI6j0dt6Vib8bi09oxM+GxN+jKDJ0QHIeiZHBxrrtDZHeh8dtzO2RJNTy/E4GsGL69q1a2aQsV6a0nnh0HldXV1mPVRXkB+gmDg1Ql3ZxZV8UDUVYJIdcTAOQgcBjxrhDeLVhkbP4gTvZtJYPN9bNmNyTl5/uW+TowOA9YzNW5u9MTO6jt5f1z+331vni3/2GpTn/9xrqPQx9D7BO6DCjxE0ORq/eMW733NzvUZGx98UNjWF08FjFb67q5pR+OLSt4sfPXpU5s+fb5YFwcDj2ijMD1AoTo1QV3ZxJR9UTQWYZEccjAvj7ifF33p9/1MvopYFZ2HG+s1GMCi4MHR+sccvdvZF19fnFbWsWNhyJifKl19+KWvXrpXRo0eby1k6jeriYIRS4tQIdWUXV/JB1VSASXbEwbiSUXhGJctRzotLL1Xt3r1b1q9f789BtXAwQilxaoS6sosr+aBqKsAkO+JgXMnQMT364XxRy7IW7OzsRn5QSpwaoa7s4ko+qJoKMMmOOBgTyQQ7O7uRH5QSp0aoK7u4kg+qpgJMsiMOxkQywc7ObuQHpcSpEerKLq7kI3VVoxu+mtHe3m7+jToYE8mE2d6wFvlBKXFqhLqyiyv5SF3V1GLDm98ZcTAmkgl2dnYjPyglTo1QV3ZxJR+pq5pabHj9ncGH+RHJhr59nZ2d3cgPSolTI9SVXVzJR+qqphYbfkpTnZz3P5iPSDY6jz0qTU1N/paHjTgYoRSaHPfR5NRILTZ8+yuPy6If5H9vxEGZqGy0PtMgbW1t/paHjTgYoRSaHPfR5NRILTZ8143fyVMt9abR0TM6tf5E4LSFbk/9GonW+fXS/DjfSWU7DkYohSbHfTQ5NVKrDd/1v/9N2l99Qpr/eIh5DkRlo+l7I2T9ulU0OA7QfAH9iVMj1JVdXMlH6qqGF0J5Ll68KB988IE/BVQOr0GUQpPjPpqcGuGFUJ7Vq1fLkiVL/CmgcngNohSaHPfR5NQIL4TSbt++3fMt3deuXfPnApXBaxCl0OS4jyanRnghlLZr1y6znTT0E5uBSuI1iFLi1Ah1ZRdX8pG6quGFUFpzc7PZThrjxo2T7u5ufwkweLwGUUqcGqGu7OJKPlJXNbwQ+qeDjXUbhePo0aP+UmDweA2ilDg1Ql3ZxZV8pK5qeCH0r7W11WyjcMybN89fCgwer0GUEqdGqCu7uJKP1FUNL4Tirl69agYb6zYqjM7OTn8tYHC0noD+xKkR6souruQjdVXDC6E4HWSs2ycq1q5d668FDI7WE9CfODVCXdnFlXykrmp4IUTTwcUNDQ1m+0yYMMGMw9Hb+mWX+q++pVzfWg4MFq9BlBKnRqgru7iSj9RVDS+EaIcOHTKXqvTLLYOvRtBtpc3P1q1bZdiwYbJ7924zHxgMXoMoJU6NUFd2cSUfqasaXgjR3nzzzYfG3YS31aVLl2TTpk3+FBAfr0GUEqdGqCu7uJKP1FUNL4Tysa2QBOoKpcSpEerKLq7kI3VVwwuhfGwrJIG6QilxaoS6sosr+Uhd1fBCKB/bCkmgrlBKnBqhruxSLB9btmyRffv2+VO9rl+/boZErFixQt5//31/rufmzZvmfrrsyJEj/tzKSF3V8EIoH9sKSaCuUEqcGqGu7BKVj8uXL8vkyZPNO3kfPHjgzxW5e/eu+QqhHTt2yPHjx6WlpUXeeecdf6nI1KlTZfPmzXLixAmZPXu2bN++3V8yeKmrGl4I5WNbodj/uu7cudPzP6tTp075c3t9+OGHJqJQVyglTo1QV3aJyoc2Khs2bJAFCxbIwYMH/bkiFy5cMMsC+/fvl6VLl5rbeobnkUceMbfVsWPHZOHChf7U4KWuanghlI9tlW3F/tel9H9TGzduNP/revLJJ+XAgQP+Em+H9Z3vfEf27t3rz+mLukIpcWqEurJLVD7Gjx8vHR0dpomZO3euP7evW7dumSZo586dZlr3PY2NjebMjn68iTY/lXynb+qqhhdC+dhW2Vbsf11nzpwxp48DZ8+eNY2O+uUvf2k+THLWrFk0OYgtTo1QV3YpzMfp06d79hv6+WsjR4586GNL9CzNjBkzzH+sPv/8c3+umIZH1585c6ZZ9tVXX/lLBi91VcMLoXxsq2wr9r8unV62bJk/5f1Pa8iQIeZfvUSl19dXrVpFk4PY4tQIdWWXwnzoGRhtctasWWNCz86sW7fOX9qXniHWMTpKByFPnDjRnOFRJ0+eNP+RqpTUVQ0vhPKxrbKrv/916SdfaxMTVl9fL/fv3/enhCYHgxKnRqgru4TzoQ3K0KFDzRnhw4cPm9BBxqNGjTL7jStXrsi5c+f8tT16/3v37skbb7whK1eu9Od6hg8f3vPJ/IOVuqrhhVA+tlV29fe/rj179jy009EzOdoMBWhyMBhxaoS6sks4H3q5SS97F9J3Uel+Qs/WTJo0yTQ1St9FFZytee+998x6wTJthsaMGfPQOMG4Ulc1vBDKx7bKplL/69LPqVi8eLG/tvcZFvo/qzCaHAxGnBqhruwSzoeO2dPL3IX0reA6zkbp+D+9LPXss8+aBkfH+gX0TQ56+fz55583l7EKP0dnMFJXNbwQyse2yqZS/+u6ceOGuXylb+1UuqNavny5uR2gycFgxKkR6soucfKh/4nSMX1R9MxNsWWDkbqq4YVQPrZVNpXzvy5drv+z0mZI32YeNDwBmhwMRpwaoa7s4ko+Ulc1vBDKx7ZCf+L+z4q6QilxaoS6sosr+Uhd1fBCKB/bCkmgrlBKnBqhruziSj5SVzW8EMrHtkISqCuUEqdGqCu7uJKP1FUNL4Tysa2QBOoKpcSpEerKLq7kI3VVwwuhfGwrJIG6QilxaoS6sosr+Uhd1fBCKB/bCkmgrlBKnBqhruziSj5SVzW8EMrHtkISqCuUEqdGqCu7uJKP1FUNL4Tysa2QBOoKpcSpEerKLq7kI3VVwwuhfGwrJIG6QtjFixelra2tzxcuhmtEv7Oovb1dPvjgA39ONOrKLq7kI3VVwwuhfGwrJIG6QqFZs2aZ7yQ6dOiQmQ5qJPiixubm5j5fABuFurKLK/lIXdXwQigf2wpJoK5Q6O233zZ1oTFv3jzz76JFi3rmbdu2zV+zOF0P9nAlH6mrGl4I5WNbIQnUFQrpJamGhgZTG4UxbNgw+eabb/w1i9N1YQ9X8pG6qona8Fu2bJF9+/b5U73u3Lljlq1YsUJOnTrlz/XoFxJu2rTJLKvk177bhJ0GkkBdIYqOy9HaKAz9stdy6Lqwhyv5SF3VFG74y5cvm29R1v9F6BcOhs2ePVs2btwox48fN9/MfODAATNfv5RQrx/v2LHDLGtpaZF33nnHLEsTdhpIAnWFKJcuXZK6ujpTH+E4f/68v0b/qCu7uJKP1FVN4YbfvHmzbNiwQRYsWCAHDx7054qcOXNGpk6d6k+JnD171jQ66sKFC+Z+gf3798vSpUv9qfRgp4EkUFco5oUXXjD1EcRTTz3lLymNurKLK/lIXdUUbvjx48dLR0eHaVTmzp3rz/Ual2XLlvlTYs7yDBky5KGzPbdu3TIN0s6dO/056cFOA0mgrlCMDgvQ+ghCBySXi7qyiyv5SF3VhDf86dOne87W6NsTR44cKZ2dnWZ69+7dD10Lrq+vl/v37/tTIseOHZMZM2aYS12ff/65Pzc9XCnSOGOq1M2bN+WVV17xp1AtHIzQn6amJlMjul8Nf3ZOKdSVXVzJR+qqJrzh9RKTNjlr1qwx0djYKOvWrTPL9uzZIytXrjS3A3omJ+qzGnRcjo7RSRsXijTOmKrASy+9ZBpbVBcHI/RHxzpqjaxfv96fUx7qyi6u5CN1VRNseL3MNHToUDMO5/Dhwyb0xTVq1ChztubIkSOyePFis67S//UPHz7c3L5y5YqcO3fO3A7o4+rbINPEhSKNM6ZK6Zmf5cuX0+TUAAcj9EffLj5ixAgzEHkgqCu7uJKP1FVNsOF1DI0eGAvpO6X27t0rN27cMAdAfau42r59uzkoKn3L+KRJk3qamuBTOdPGhSKNM6bqq6++kunTp/fkGNXFwaj29DKQflXClClTTD4Iu0Iv2RV+1YVr9O9wQWqbHP1fvR4IC2kzM3PmTHNbl+tBVJshvSQSNDxKzx5MnDhRnn32WdPg6JmCtLG9SOOOqdLLWPoOOd2B0ORUnys7v7TSup8ze7os+uFjcv7gt+XemXw+LhC2RPeF0XLxf35fWl/8kUybNs3ZRocmp0YGuuH1f/76uThR9IBZbFka2F6kccZUvf7662YwsqLJqQ2anNpq3/hXsugHdZEHWMKi+F910vrC0+aMjotocmqEHWz5bN5WccdU6WVGbWyC0L9R/w2/aw7J4jVYW1MeHyHn9+dzEHVgJayKzt/MMJeuXESTUyPsYMtn87YazJiqAGdyaoPXYG3p9ucSlRuhl65cfb248rzd3Lr9YAdbPpu31WDHVCmanNrgNVhbZvtHHFAJO8PV14srz9vNrdsPdrDlS8O26m9MFWqD12Btme0fcTAl7AxXXy+uPG83t24/2MGWj22FJGhdEbUJfdu4/ht1MCXsDJMvB7nyvN3cuv1wtWBqgW0F2O/o0aMD+uA8mhy3giYnWW5u3X5w4C4f2wqw38cffyx1dXXS2tpqPjuqFJoct4ImJ1lubt1+cOAun24rgiDSE/1drur+XU5WvZCTL/657/wzb+Vkz8a+8wYa+rhR0fVR9Pq1iK/fjZ5f6zD5cpArz9vNrdsPVwsGAIoJvu9J929B6PTq1avl4sWL/loesw+MOJje/9S738yWvvP3b8nJkr/oO2+goY/71mbvscKhvzNq/VrEI8Oj59c6TL5K0E98P3TokGzbts2fU3vlPG8buPEsB8CVDQ8AAxF8e3dUzJkzxxwE9WCo01EH06DJefLxnPzild75UU3Oh/9/To79TU4un+g7v1jo4xZraG69n5PPDuXk5r/k5PjfemeOCtf55O+93/f73/SdX/g89LEuvN27PDzd3+/pOOg9x9O/ysmDc9684HeG/8bgMS7+o7duMD/JMPkq4urVq7J161ZpaGgwlyyDr7WxQX/P2yZuPMsB0A1PEASRtRg3bpzs2rXL3I46mAZNTuc/5WTkH/Zetgo3OdoAzJ+Zk6e/n5OftOYf8zveGZrw40SFPm6xJkebhZbGfCM2zbuENWFsTt74ae/yhXO837duaU7GN+Tkvf9e/HnoY+n88GMH0/39np3rveeo8/Wy3Ys/zMm8Gd7vnDg+J4d/3vsYU5tyMn1STub+aW9DlGSYfBXQcVg6BksbG12usWnTJn+pHaKet43ceJYAkHHz58/vOeCFQ8/i6Duw9CyO0nlRB9OgydHbP1/Te9kq3OTowX72E733+ep4ToZ+y2sMgnlRoY+r64VDmwxdpo1DfV3v+JwTO7wmIrg9a2rv4+i6214t/jze3dV/k1Ps92gEf/vJnX0v2enZo0f/yGtogse486+9y5MO87zybt++bZrU5uZmMy8c+iXRutwmwfO2nRvPEgAyTJuY8EFv9OjRsnbt2sjLF+bgE3EwDTc5GjMme5etwk3Oy/8hJ5t/3LuOhjYAetkoPK8w9HG1udDfEQ5dpo1Dw7d719XpsY95t/V36e8MlgVR7HlsX9d/k1Ps92gEf3twxkjP5gQx5A9ycuWkdx89GxTcpxqhz0vHVo0ZM8bcdilc4MazBICM0q8n0f/J60FlypQpsnv3bjMQuRhz8Ik4mBY2OcFlq40re5ucV/+j1wQE62joOuFxMFGhjxs0NYVR2GyEp/Vykl5CCpbd/cQbP1PsefyqzbucFMzTszLhJqfY79EI/nb9e5cv9MbuhEOfv94n3ERVI/R5LVmypM+lqcI4duyYn10MVH4rAwBspWMx9CBYzmfkKD0oRh1MC5scDT2To2cxgibn/f+Rk0nf673ko9N6dqTU2BR93DhNztl93piY4Pft/mvvzEqx56GDgvVdUsEXkG74TwNrcvSy20e/9s7k6CBjna8NnD62LqtVk6OuXbtmBhkHDW04dJ42uxg4b+sCAKw00LEY5qAZcTCNanI0dHxK0ORo6GWisfnmQA/2Oq4m6t1QhRE+IIdDx9aUaj600dLfs+DPvEtFwTusij2PxfO9ab3c9vrL5Tc5OiB5+FDvDJb+Tm1snpvrraPjd4L71KrJCejYKr08WTgGy7aBx67ou3UBAE4zB82Ig+lAQs/c6KWjqGVJRLHfV2y+NmzFzhz1F+EB1NX+G4tFYZMT9uWXX5qxVzoGSy9n6TQGpvjWBQA4pxJNTjhunPbOyERFqQHJROnor8kJ6KUqHYu1fv16fw7KVXrrAgCcQZPjVpTT5CA+ti4ApEilmxwi2aDJSRZbFwBShCbHraDJSRZbFwBShCbHraDJSRZbFwBShCbHraDJSRZbFwBSRA+awYflEXaHvqWdJidZbF0ASJEpTXVyfn/fgylhZ3Qee1Sampr8zCEJ+S0NAEiL9lcel0U/ePiAStgXrc80SFtbm585JCG/pQEAadF143fyVEu9aXT0jE74U36J2ofmQ79aonV+vTQ/zndSJS2/1QEAadL1v/9N2l99Qpr/eIgZ80HYFU3fGyHr162iwakCmhwAgNUuXrwoH3zwgT8FlI8mBwBgtdWrV8uSJUv8KaB8NDkAAGvdvn2751u4r1275s8FykOTAwCw1q5du3rGsrS3t/tzgfLQ5AAArNXc3NzT5IwbN066u7v9JUBpNDkAACvpYOOgwQni6NGj/lKgNJocAICVWltbH2py5s2b5y8FSqPJAQBY5+rVq2awcWGTo9HZ2emvBfSPJgcAYB0dZBzV4GisXbvWXwvoH00OAMAqOri4oaHBNDQTJkww43D0tn6Zpf6rbynXt5YDpdDkAACscujQIXOpSr+8MvjqA21utPnZunWrDBs2THbv3m3mA/2hyQEAWOXNN998aNyNNjmBS5cuyaZNm/wpoDiaHACA9cJNDlAuqgYAYD2aHMRB1QAArEeTgzioGgCA9WhyEAdVAwCwHk0O4qBqAADWo8lBHFQNAMB6NDmIg6oBAFiPJgdxUDUAAOvR5CAOqgYAYD2aHMRB1QAArEeTgzioGgCA9WhyEAdVAwCwHk0O4qBqAADWo8lBHFQNAMB6NDmIg6oBAFiPJgdxUDUAAOvR5CAOqgYAYD2aHMRB1QAArEeTgzioGgCA9SrZ5HR2dsq6dev8qWiF63z99dfm33Luq3S97du3l70+kkGTAwCwXiWbnM8//1zWrFnjT0UrXOeRRx4x/5ZzX3X69GmZP39+2esjGTQ5AADrlWpyPvnkEzl27JhcvnzZn1PcrVu35KOPPuq5/dlnn8nNmzfl+PHjcubMmZ75wTodHR3m92vjousF89WDBw/MfP3dZ8+e9ef2Njnhx/niiy/M/HDomZ7AQP4GlIcmBwBgvf6anBdffFHmzZtnLgtNnDhRDh8+7C+Jps3FmDFjem63tLTInDlzZNWqVTJhwgR54403+qyzc+dO8/t1+bvvvtsz/969ezJ9+nRZunSp/OQnP5FJkybJ5s2bzTK9vzY54cfZv3+/LF++vCfq6+vNJS010L8B5aHJAQBYr1iTc/LkSZk5c6Y/JfL73/9eHn30UXOGpZjCJkebja6uLjN94sQJ07iE11HB7w/P1zM82hAF9LksWLDA3Nb1CpucsFdffVWWLFlibsf5G1AemhwAgPWKNTl65mP8+PHmTEgQQ4YMkStXrvhrPCzceOjthoYGc1vp9NixYx9qTqKaHKWXqF577TXTsDQ2NprGRul6xZqcHTt2yOzZs82ZIBXnb0B5aHIAANYr1uRs3LjRXPrRsTLhuH//vr/Gw8KNh97WpiYQTBc2J1FNzqlTp8y6Bw4ckAsXLpgzMk8//bRZputFNTl6pkgvid24ccOfE+9vQHlocgAA1ivW5OigXj0LogN8lTYbemamu7vbTEcJNx56u9wmRx8zPF/PwGhzEtAzOsFZIV2vsMnRQc362PqOq7A4fwPKQ5MDALBesSZH/eIXvzBNwXPPPWeaCD1b0p9w46G3y2lydGDy8OHD5a233uqZr++W0t/7/PPPm0HDr7/+ulkneMdVYZOzcOFCGTp0qBlvM3LkSBMvvfSSWTbQvwHlockBAFivvyZHaWNx9+5dfyoZxc6s6KDlSgwSrsbfkDU0OQAA65VqcsJ0vIu+BTsqPvzwQ38tZAFNDgDAejQ5iIMmBwBgvYE0OUCAqgEAWI8mB3FQNQAA69HkIA6qBgBgPZocxEHVAACsR5ODOKgaAID1aHIQB1UDALAeTQ7ioGoAANajyUEcVA0AwHo0OYiDqgEAWI8mB3FQNQAA69HkIA6qBgBgPZocxEHVAACsR5ODOKgaAID1aHIQB1UDALAeTQ7ioGoAANajyUEcVA0AwHo0OYiDqgEAWI8mB3FQNQAA69HkIA6qBgBgPZocxEHVAACsR5ODOKgaAID1aHIQB1UDALAeTQ7ioGoAANajyUEcVA0AwHo0OYiDqgEAWI8mB3FQNQCQcV1dXdLe3i5TpkwxzQQxsGhqapK2tjazHWEXmhwAyDA9ME+fM10eW/SYfPv8tyV3L3/g5qfsn9Hdo+X7F78vP2r9kUybNo1GxzI0OQCQYX/V/ldSt6iu56DNT7yfuvzP061PmzM6sAdNDgBk2IgpIyR3Pny45ifuz4zOGebSFexBkwMAGWbGlXCJqiI/eulKtyfsQTYAIMNMk8NP5X5ocqxCNgAgw2hyKvxDk2MVsgEAGUaTU+EfmhyrkA0AyDCanAr/0ORYhWwAQIbR5FT4hybHKmQDADKMJqfCPzQ5ViEbAJBhNDkV/qHJsQrZAIAMs7LJ+Tp0eyA/ce9XyR+aHKuQDQDIMCubnEdCtwfyE/d+lfyhybEK2QCADKtpk3MjH8fzcTIf980cyXXkQ5/T6Xw8MHO8f3X6WD7OmjmSu5WPz/JxMR+6LOp+tfihybEK2QCADKtZk9OZj8Z8vJqPZf7tu/nYmQ99Tqvy0Z0P/cqJ6flYmo+f5GNSPjbnQ5uZqfnQZXPz8d/yEb5frX5ocqxCNgAgw2rW5OzLx4s9U95ZmmBMTfg56RmaN3qmvLM+C/KhTU59Pu7kI/ip1d8S/qHJsQrZAIAMq1ljcD0fk/MxJh96lua9fAQ/hc9JL1G9lo8l+dAzPvPzoU1OSz7CPzQ5KEA2ACDDat4Y6JmabfloyMdBM6fvczqVj7H5OJCPC/nQMzlP50ObHG12wj80OShANgAgw2rWGOglKB2PE/zo2Zyf+7f1OQXjatblY7l/W3/0jI42RMWanFqOx9EfmhyrkA0AyLCaNTk38zEjH3PyoQOH9V+dpz96e3g+dHDyF/nQpub5fMzLx+v50GW/zUdhkxO+X61+aHKsQjYAIMNq1uQEP/ruqeDt4+GfwjMyXfko563hnMlBCNkAgAyreZOTth+aHKuQDQDIMJqcCv/Q5FiFbABAhtHkVPiHJscqZAMAMowmp8I/NDlWIRsAkGGmydHBv/wM/kcHPdPkWIVsAECG1U2pk9z5nsM0P4P4ebTzUWlqavK3LGxAkwMAGfZ4++OSWxQ+VPMT96ehtUHa2tr8LQsb0OQAQIb9rut3Uv9Uvdfo6BmdWn/OjGs/ur06c1LfWi8TmidIV1eXv2VhA5ocAMi4f+v6N3mi/QkZ0jzEG6NDDChGNI2QVetX0eBYiCYHAACkEk0OAABIJZocAACQSjQ5AAAglWhyAABAKtHkAACAVKLJAQAAqUSTAwAAUokmBwAApBJNDgAASCWaHAAAkEo0OQAAIJVocgAAQCrR5AAAgFSiyQEAAKlEkwMAAFKJJgcAAKQSTQ4AAEglmhwAAJBKNDkAACCVaHIAAEAq0eQAAIBUoskBAACpRJMDAABSiSYHAACkEk0OAABIJZocAACQSjQ5AAAglWhyAABAKtHkAACAFBL5vz0x/LUnP4pyAAAAAElFTkSuQmC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640773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Plateforme Gazelle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plateforme Gazelle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La </a:t>
            </a:r>
            <a:r>
              <a:rPr lang="fr-FR" sz="1800" dirty="0">
                <a:solidFill>
                  <a:srgbClr val="1AADC6"/>
                </a:solidFill>
              </a:rPr>
              <a:t>plateforme Gazelle, le </a:t>
            </a:r>
            <a:r>
              <a:rPr lang="fr-FR" sz="1800" dirty="0" smtClean="0"/>
              <a:t>chainon manquant ?</a:t>
            </a: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Utilisation du HL7 </a:t>
            </a:r>
            <a:r>
              <a:rPr lang="fr-FR" sz="1800" dirty="0" err="1" smtClean="0">
                <a:sym typeface="Wingdings" panose="05000000000000000000" pitchFamily="2" charset="2"/>
              </a:rPr>
              <a:t>Validator</a:t>
            </a:r>
            <a:r>
              <a:rPr lang="fr-FR" sz="1800" dirty="0" smtClean="0">
                <a:sym typeface="Wingdings" panose="05000000000000000000" pitchFamily="2" charset="2"/>
              </a:rPr>
              <a:t> en </a:t>
            </a:r>
            <a:r>
              <a:rPr lang="fr-FR" sz="1800" dirty="0">
                <a:solidFill>
                  <a:schemeClr val="accent6"/>
                </a:solidFill>
                <a:sym typeface="Wingdings" panose="05000000000000000000" pitchFamily="2" charset="2"/>
              </a:rPr>
              <a:t>intégration continue</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Utilisation ponctuelle du PAM Générateur</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Scénarios parfois farfelus</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Non pilotable par </a:t>
            </a:r>
            <a:r>
              <a:rPr lang="fr-FR" sz="1800" dirty="0">
                <a:solidFill>
                  <a:schemeClr val="accent6"/>
                </a:solidFill>
                <a:sym typeface="Wingdings" panose="05000000000000000000" pitchFamily="2" charset="2"/>
              </a:rPr>
              <a:t>WS</a:t>
            </a:r>
          </a:p>
          <a:p>
            <a:pPr lvl="4">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Proxy non utilisé</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Plusieurs éditeurs à impliquer</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Problématique de la </a:t>
            </a:r>
            <a:r>
              <a:rPr lang="fr-FR" sz="1800" dirty="0">
                <a:solidFill>
                  <a:schemeClr val="accent6"/>
                </a:solidFill>
                <a:sym typeface="Wingdings" panose="05000000000000000000" pitchFamily="2" charset="2"/>
              </a:rPr>
              <a:t>structure</a:t>
            </a:r>
            <a:r>
              <a:rPr lang="fr-FR" sz="1800" dirty="0" smtClean="0">
                <a:sym typeface="Wingdings" panose="05000000000000000000" pitchFamily="2" charset="2"/>
              </a:rPr>
              <a:t> hospitalière prédéfinie</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Pas de </a:t>
            </a:r>
            <a:r>
              <a:rPr lang="fr-FR" sz="1800" dirty="0">
                <a:solidFill>
                  <a:schemeClr val="accent6"/>
                </a:solidFill>
                <a:sym typeface="Wingdings" panose="05000000000000000000" pitchFamily="2" charset="2"/>
              </a:rPr>
              <a:t>persistance</a:t>
            </a:r>
            <a:r>
              <a:rPr lang="fr-FR" sz="1800" dirty="0" smtClean="0">
                <a:sym typeface="Wingdings" panose="05000000000000000000" pitchFamily="2" charset="2"/>
              </a:rPr>
              <a:t> en dehors de la session de tests</a:t>
            </a:r>
            <a:endParaRPr lang="fr-FR" sz="1800" dirty="0">
              <a:sym typeface="Wingdings" panose="05000000000000000000" pitchFamily="2" charset="2"/>
            </a:endParaRP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6"/>
          <a:stretch>
            <a:fillRect/>
          </a:stretch>
        </p:blipFill>
        <p:spPr>
          <a:xfrm>
            <a:off x="2915816" y="4823956"/>
            <a:ext cx="3145367" cy="1989420"/>
          </a:xfrm>
          <a:prstGeom prst="rect">
            <a:avLst/>
          </a:prstGeom>
        </p:spPr>
      </p:pic>
      <p:sp>
        <p:nvSpPr>
          <p:cNvPr id="13" name="Ellipse 12"/>
          <p:cNvSpPr/>
          <p:nvPr/>
        </p:nvSpPr>
        <p:spPr>
          <a:xfrm>
            <a:off x="3644619" y="6131162"/>
            <a:ext cx="1440160" cy="432048"/>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rot="5400000">
            <a:off x="4860798" y="5564513"/>
            <a:ext cx="971769" cy="432048"/>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8567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Plateforme Gazelle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plateforme Gazelle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Quelles </a:t>
            </a:r>
            <a:r>
              <a:rPr lang="fr-FR" sz="1800" dirty="0"/>
              <a:t>évolutions</a:t>
            </a:r>
            <a:r>
              <a:rPr lang="fr-FR" sz="1800" dirty="0" smtClean="0">
                <a:solidFill>
                  <a:srgbClr val="1AADC6"/>
                </a:solidFill>
              </a:rPr>
              <a:t> sont nécessaires pour une </a:t>
            </a:r>
          </a:p>
          <a:p>
            <a:pPr algn="ctr">
              <a:defRPr/>
            </a:pPr>
            <a:r>
              <a:rPr lang="fr-FR" sz="1800" dirty="0" smtClean="0">
                <a:solidFill>
                  <a:srgbClr val="1AADC6"/>
                </a:solidFill>
              </a:rPr>
              <a:t>meilleure </a:t>
            </a:r>
            <a:r>
              <a:rPr lang="fr-FR" sz="1800" dirty="0"/>
              <a:t>industrialisation des tests </a:t>
            </a:r>
            <a:endParaRPr lang="fr-FR" sz="1800" dirty="0" smtClean="0"/>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Piloter les différentes fonctions par WS</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Paramétrage souple des structures</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Persistance des messages en dehors des sessions de tests</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Gestion des versions des SUT</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Tableaux de bord de conformité inter-éditeur</a:t>
            </a:r>
            <a:endParaRPr lang="fr-FR" sz="1800" dirty="0">
              <a:sym typeface="Wingdings" panose="05000000000000000000" pitchFamily="2" charset="2"/>
            </a:endParaRP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6"/>
          <a:stretch>
            <a:fillRect/>
          </a:stretch>
        </p:blipFill>
        <p:spPr>
          <a:xfrm>
            <a:off x="3010809" y="4771808"/>
            <a:ext cx="3145367" cy="1989420"/>
          </a:xfrm>
          <a:prstGeom prst="rect">
            <a:avLst/>
          </a:prstGeom>
        </p:spPr>
      </p:pic>
      <p:sp>
        <p:nvSpPr>
          <p:cNvPr id="13" name="Ellipse 12"/>
          <p:cNvSpPr/>
          <p:nvPr/>
        </p:nvSpPr>
        <p:spPr>
          <a:xfrm>
            <a:off x="3814803" y="6381328"/>
            <a:ext cx="1872208" cy="432048"/>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rot="5400000">
            <a:off x="5304019" y="5693981"/>
            <a:ext cx="1204245" cy="432048"/>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5328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Conclusion</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Conclusion</a:t>
            </a:r>
            <a:r>
              <a:rPr lang="fr-FR" altLang="fr-FR" dirty="0"/>
              <a:t/>
            </a:r>
            <a:br>
              <a:rPr lang="fr-FR" altLang="fr-FR" dirty="0"/>
            </a:br>
            <a:endParaRPr lang="fr-FR" dirty="0"/>
          </a:p>
        </p:txBody>
      </p:sp>
      <p:sp>
        <p:nvSpPr>
          <p:cNvPr id="12" name="Espace réservé du contenu 11"/>
          <p:cNvSpPr>
            <a:spLocks noGrp="1"/>
          </p:cNvSpPr>
          <p:nvPr>
            <p:ph idx="1"/>
          </p:nvPr>
        </p:nvSpPr>
        <p:spPr/>
        <p:txBody>
          <a:bodyPr>
            <a:normAutofit/>
          </a:bodyPr>
          <a:lstStyle/>
          <a:p>
            <a:pPr algn="ctr">
              <a:defRPr/>
            </a:pPr>
            <a:endParaRPr lang="fr-FR" sz="1800" dirty="0" smtClean="0">
              <a:solidFill>
                <a:srgbClr val="1AADC6"/>
              </a:solidFill>
            </a:endParaRPr>
          </a:p>
          <a:p>
            <a:pPr algn="ctr">
              <a:defRPr/>
            </a:pPr>
            <a:r>
              <a:rPr lang="fr-FR" sz="1800" dirty="0">
                <a:solidFill>
                  <a:srgbClr val="1AADC6"/>
                </a:solidFill>
              </a:rPr>
              <a:t>Comment</a:t>
            </a:r>
            <a:r>
              <a:rPr lang="fr-FR" sz="1800" dirty="0"/>
              <a:t> Gazelle </a:t>
            </a:r>
            <a:r>
              <a:rPr lang="fr-FR" sz="1800" dirty="0">
                <a:solidFill>
                  <a:srgbClr val="1AADC6"/>
                </a:solidFill>
              </a:rPr>
              <a:t>peut s’intégrer dans une stratégie d’</a:t>
            </a:r>
            <a:r>
              <a:rPr lang="fr-FR" sz="1800" dirty="0"/>
              <a:t>automatisation des tests </a:t>
            </a:r>
            <a:r>
              <a:rPr lang="fr-FR" sz="1800" dirty="0">
                <a:solidFill>
                  <a:srgbClr val="1AADC6"/>
                </a:solidFill>
              </a:rPr>
              <a:t>interopérabilité ?</a:t>
            </a:r>
            <a:endParaRPr lang="fr-FR" sz="1800" dirty="0"/>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Une plateforme </a:t>
            </a:r>
            <a:r>
              <a:rPr lang="fr-FR" sz="1800" dirty="0">
                <a:solidFill>
                  <a:schemeClr val="accent6"/>
                </a:solidFill>
                <a:sym typeface="Wingdings" panose="05000000000000000000" pitchFamily="2" charset="2"/>
              </a:rPr>
              <a:t>opérationnelle</a:t>
            </a:r>
          </a:p>
          <a:p>
            <a:pPr lvl="4">
              <a:buFont typeface="Wingdings" panose="05000000000000000000" pitchFamily="2" charset="2"/>
              <a:buChar char="è"/>
              <a:defRPr/>
            </a:pPr>
            <a:r>
              <a:rPr lang="fr-FR" sz="1800" dirty="0" smtClean="0">
                <a:sym typeface="Wingdings" panose="05000000000000000000" pitchFamily="2" charset="2"/>
              </a:rPr>
              <a:t> Partiellement intégrée à notre stratégie de tests</a:t>
            </a:r>
          </a:p>
          <a:p>
            <a:pPr lvl="4">
              <a:buFont typeface="Wingdings" panose="05000000000000000000" pitchFamily="2" charset="2"/>
              <a:buChar char="è"/>
              <a:defRPr/>
            </a:pPr>
            <a:r>
              <a:rPr lang="fr-FR" sz="1800" dirty="0" smtClean="0">
                <a:sym typeface="Wingdings" panose="05000000000000000000" pitchFamily="2" charset="2"/>
              </a:rPr>
              <a:t> Orientée </a:t>
            </a:r>
            <a:r>
              <a:rPr lang="fr-FR" sz="1800" dirty="0" err="1" smtClean="0">
                <a:sym typeface="Wingdings" panose="05000000000000000000" pitchFamily="2" charset="2"/>
              </a:rPr>
              <a:t>Connectathon</a:t>
            </a:r>
            <a:endParaRPr lang="fr-FR" sz="1800" dirty="0" smtClean="0">
              <a:sym typeface="Wingdings" panose="05000000000000000000" pitchFamily="2" charset="2"/>
            </a:endParaRP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Mais, des </a:t>
            </a:r>
            <a:r>
              <a:rPr lang="fr-FR" sz="1800" dirty="0">
                <a:solidFill>
                  <a:schemeClr val="accent6"/>
                </a:solidFill>
                <a:sym typeface="Wingdings" panose="05000000000000000000" pitchFamily="2" charset="2"/>
              </a:rPr>
              <a:t>é</a:t>
            </a:r>
            <a:r>
              <a:rPr lang="fr-FR" sz="1800" dirty="0" smtClean="0">
                <a:solidFill>
                  <a:schemeClr val="accent6"/>
                </a:solidFill>
                <a:sym typeface="Wingdings" panose="05000000000000000000" pitchFamily="2" charset="2"/>
              </a:rPr>
              <a:t>volutions</a:t>
            </a:r>
            <a:r>
              <a:rPr lang="fr-FR" sz="1800" dirty="0" smtClean="0">
                <a:sym typeface="Wingdings" panose="05000000000000000000" pitchFamily="2" charset="2"/>
              </a:rPr>
              <a:t> </a:t>
            </a:r>
            <a:r>
              <a:rPr lang="fr-FR" sz="1800" dirty="0">
                <a:solidFill>
                  <a:schemeClr val="accent6"/>
                </a:solidFill>
                <a:sym typeface="Wingdings" panose="05000000000000000000" pitchFamily="2" charset="2"/>
              </a:rPr>
              <a:t>clés</a:t>
            </a:r>
            <a:r>
              <a:rPr lang="fr-FR" sz="1800" dirty="0" smtClean="0">
                <a:sym typeface="Wingdings" panose="05000000000000000000" pitchFamily="2" charset="2"/>
              </a:rPr>
              <a:t> nécessaires</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Industrialiser son utilisation au sein de la communauté IS</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Etat des lieux clair sur le bon fonctionnement des standards</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Ouvertures possibles</a:t>
            </a:r>
          </a:p>
          <a:p>
            <a:pPr lvl="4">
              <a:buFont typeface="Wingdings" panose="05000000000000000000" pitchFamily="2" charset="2"/>
              <a:buChar char="è"/>
              <a:defRPr/>
            </a:pPr>
            <a:r>
              <a:rPr lang="fr-FR" sz="1800" dirty="0">
                <a:sym typeface="Wingdings" panose="05000000000000000000" pitchFamily="2" charset="2"/>
              </a:rPr>
              <a:t> </a:t>
            </a:r>
            <a:r>
              <a:rPr lang="fr-FR" sz="1800" dirty="0">
                <a:solidFill>
                  <a:schemeClr val="accent6"/>
                </a:solidFill>
                <a:sym typeface="Wingdings" panose="05000000000000000000" pitchFamily="2" charset="2"/>
              </a:rPr>
              <a:t>Outillage terrain </a:t>
            </a:r>
            <a:r>
              <a:rPr lang="fr-FR" sz="1800" dirty="0" smtClean="0">
                <a:sym typeface="Wingdings" panose="05000000000000000000" pitchFamily="2" charset="2"/>
              </a:rPr>
              <a:t>pour les établissements de santé ?</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Elargir le périmètre fonctionnel (PES, Chorus, …)</a:t>
            </a:r>
          </a:p>
          <a:p>
            <a:pPr lvl="4">
              <a:buFont typeface="Wingdings" panose="05000000000000000000" pitchFamily="2" charset="2"/>
              <a:buChar char="è"/>
              <a:defRPr/>
            </a:pPr>
            <a:r>
              <a:rPr lang="fr-FR" sz="1800" dirty="0">
                <a:sym typeface="Wingdings" panose="05000000000000000000" pitchFamily="2" charset="2"/>
              </a:rPr>
              <a:t> </a:t>
            </a:r>
            <a:r>
              <a:rPr lang="fr-FR" sz="1800" dirty="0">
                <a:solidFill>
                  <a:schemeClr val="accent6"/>
                </a:solidFill>
                <a:sym typeface="Wingdings" panose="05000000000000000000" pitchFamily="2" charset="2"/>
              </a:rPr>
              <a:t>Labellisation qualité</a:t>
            </a:r>
          </a:p>
          <a:p>
            <a:pPr lvl="3">
              <a:buFont typeface="Wingdings" panose="05000000000000000000" pitchFamily="2" charset="2"/>
              <a:buChar char="è"/>
              <a:defRPr/>
            </a:pPr>
            <a:endParaRPr lang="fr-FR" sz="1800" dirty="0">
              <a:sym typeface="Wingdings" panose="05000000000000000000" pitchFamily="2" charset="2"/>
            </a:endParaRPr>
          </a:p>
          <a:p>
            <a:pPr marL="684000" lvl="3" indent="0">
              <a:buNone/>
              <a:defRPr/>
            </a:pPr>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17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Questions / </a:t>
            </a:r>
            <a:r>
              <a:rPr lang="fr-FR" sz="1600" dirty="0" err="1" smtClean="0">
                <a:cs typeface="Arial" panose="020B0604020202020204" pitchFamily="34" charset="0"/>
              </a:rPr>
              <a:t>Réposnes</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Questions / Réponses</a:t>
            </a:r>
            <a:r>
              <a:rPr lang="fr-FR" altLang="fr-FR" dirty="0"/>
              <a:t/>
            </a:r>
            <a:br>
              <a:rPr lang="fr-FR" altLang="fr-FR" dirty="0"/>
            </a:br>
            <a:endParaRPr lang="fr-FR" dirty="0"/>
          </a:p>
        </p:txBody>
      </p:sp>
      <p:sp>
        <p:nvSpPr>
          <p:cNvPr id="12" name="Espace réservé du contenu 11"/>
          <p:cNvSpPr>
            <a:spLocks noGrp="1"/>
          </p:cNvSpPr>
          <p:nvPr>
            <p:ph idx="1"/>
          </p:nvPr>
        </p:nvSpPr>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Comment</a:t>
            </a:r>
            <a:r>
              <a:rPr lang="fr-FR" sz="1800" dirty="0" smtClean="0"/>
              <a:t> </a:t>
            </a:r>
            <a:r>
              <a:rPr lang="fr-FR" sz="1800" dirty="0"/>
              <a:t>Gazelle </a:t>
            </a:r>
            <a:r>
              <a:rPr lang="fr-FR" sz="1800" dirty="0">
                <a:solidFill>
                  <a:srgbClr val="1AADC6"/>
                </a:solidFill>
              </a:rPr>
              <a:t>peut s’intégrer dans une stratégie d’</a:t>
            </a:r>
            <a:r>
              <a:rPr lang="fr-FR" sz="1800" dirty="0"/>
              <a:t>automatisation des tests </a:t>
            </a:r>
            <a:r>
              <a:rPr lang="fr-FR" sz="1800" dirty="0">
                <a:solidFill>
                  <a:srgbClr val="1AADC6"/>
                </a:solidFill>
              </a:rPr>
              <a:t>interopérabilité ?</a:t>
            </a:r>
            <a:endParaRPr lang="fr-FR" sz="1800" dirty="0"/>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e recherche d'images pour &quot;questions réponse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774" y="2517357"/>
            <a:ext cx="49053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7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Problématique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smtClean="0"/>
              <a:t>Problématique</a:t>
            </a:r>
            <a:r>
              <a:rPr lang="fr-FR" altLang="fr-FR" dirty="0"/>
              <a:t/>
            </a:r>
            <a:br>
              <a:rPr lang="fr-FR" altLang="fr-FR" dirty="0"/>
            </a:br>
            <a:endParaRPr lang="fr-FR" dirty="0"/>
          </a:p>
        </p:txBody>
      </p:sp>
      <p:sp>
        <p:nvSpPr>
          <p:cNvPr id="12" name="Espace réservé du contenu 11"/>
          <p:cNvSpPr>
            <a:spLocks noGrp="1"/>
          </p:cNvSpPr>
          <p:nvPr>
            <p:ph idx="1"/>
          </p:nvPr>
        </p:nvSpPr>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Comment</a:t>
            </a:r>
            <a:r>
              <a:rPr lang="fr-FR" sz="1800" dirty="0" smtClean="0"/>
              <a:t> Gazelle </a:t>
            </a:r>
            <a:r>
              <a:rPr lang="fr-FR" sz="1800" dirty="0" smtClean="0">
                <a:solidFill>
                  <a:srgbClr val="1AADC6"/>
                </a:solidFill>
              </a:rPr>
              <a:t>peut s’intégrer dans une stratégie </a:t>
            </a:r>
            <a:r>
              <a:rPr lang="fr-FR" sz="1800" dirty="0">
                <a:solidFill>
                  <a:srgbClr val="1AADC6"/>
                </a:solidFill>
              </a:rPr>
              <a:t>d’</a:t>
            </a:r>
            <a:r>
              <a:rPr lang="fr-FR" sz="1800" dirty="0"/>
              <a:t>automatisation des tests </a:t>
            </a:r>
            <a:r>
              <a:rPr lang="fr-FR" sz="1800" dirty="0" smtClean="0">
                <a:solidFill>
                  <a:srgbClr val="1AADC6"/>
                </a:solidFill>
              </a:rPr>
              <a:t>interopérabilité ?</a:t>
            </a:r>
            <a:endParaRPr lang="fr-FR" dirty="0" smtClean="0"/>
          </a:p>
          <a:p>
            <a:pPr marL="684000" lvl="3" indent="0">
              <a:buNone/>
              <a:defRPr/>
            </a:pPr>
            <a:endParaRPr lang="fr-FR" dirty="0" smtClean="0">
              <a:sym typeface="Wingdings" panose="05000000000000000000" pitchFamily="2" charset="2"/>
            </a:endParaRPr>
          </a:p>
          <a:p>
            <a:pPr marL="684000" lvl="3" indent="0">
              <a:buNone/>
              <a:defRPr/>
            </a:pPr>
            <a:r>
              <a:rPr lang="fr-FR" dirty="0" smtClean="0">
                <a:sym typeface="Wingdings" panose="05000000000000000000" pitchFamily="2" charset="2"/>
              </a:rPr>
              <a:t>Et ainsi …</a:t>
            </a: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t>
            </a:r>
            <a:r>
              <a:rPr lang="fr-FR" sz="1800" dirty="0" smtClean="0">
                <a:solidFill>
                  <a:schemeClr val="accent6"/>
                </a:solidFill>
                <a:sym typeface="Wingdings" panose="05000000000000000000" pitchFamily="2" charset="2"/>
              </a:rPr>
              <a:t>Sécuriser</a:t>
            </a:r>
            <a:r>
              <a:rPr lang="fr-FR" sz="1800" dirty="0" smtClean="0">
                <a:sym typeface="Wingdings" panose="05000000000000000000" pitchFamily="2" charset="2"/>
              </a:rPr>
              <a:t> les projets de mise en œuvre d’interfaces pour les </a:t>
            </a:r>
            <a:r>
              <a:rPr lang="fr-FR" sz="1800" i="1" dirty="0" smtClean="0">
                <a:sym typeface="Wingdings" panose="05000000000000000000" pitchFamily="2" charset="2"/>
              </a:rPr>
              <a:t>DSI</a:t>
            </a: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Favoriser la </a:t>
            </a:r>
            <a:r>
              <a:rPr lang="fr-FR" sz="1800" dirty="0">
                <a:solidFill>
                  <a:schemeClr val="accent6"/>
                </a:solidFill>
                <a:sym typeface="Wingdings" panose="05000000000000000000" pitchFamily="2" charset="2"/>
              </a:rPr>
              <a:t>collaboration</a:t>
            </a:r>
            <a:r>
              <a:rPr lang="fr-FR" sz="1800" dirty="0" smtClean="0">
                <a:sym typeface="Wingdings" panose="05000000000000000000" pitchFamily="2" charset="2"/>
              </a:rPr>
              <a:t> entre les </a:t>
            </a:r>
            <a:r>
              <a:rPr lang="fr-FR" sz="1800" i="1" dirty="0" smtClean="0">
                <a:sym typeface="Wingdings" panose="05000000000000000000" pitchFamily="2" charset="2"/>
              </a:rPr>
              <a:t>industriels</a:t>
            </a: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Améliorer la </a:t>
            </a:r>
            <a:r>
              <a:rPr lang="fr-FR" sz="1800" dirty="0">
                <a:solidFill>
                  <a:schemeClr val="accent6"/>
                </a:solidFill>
                <a:sym typeface="Wingdings" panose="05000000000000000000" pitchFamily="2" charset="2"/>
              </a:rPr>
              <a:t>qualité</a:t>
            </a:r>
            <a:r>
              <a:rPr lang="fr-FR" sz="1800" dirty="0" smtClean="0">
                <a:sym typeface="Wingdings" panose="05000000000000000000" pitchFamily="2" charset="2"/>
              </a:rPr>
              <a:t> des logiciels pour les </a:t>
            </a:r>
            <a:r>
              <a:rPr lang="fr-FR" sz="1800" i="1" dirty="0" smtClean="0">
                <a:sym typeface="Wingdings" panose="05000000000000000000" pitchFamily="2" charset="2"/>
              </a:rPr>
              <a:t>utilisateurs</a:t>
            </a:r>
            <a:endParaRPr lang="fr-FR" sz="1800" i="1" dirty="0" smtClean="0"/>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30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Introduction</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Introduction</a:t>
            </a:r>
            <a:r>
              <a:rPr lang="fr-FR" altLang="fr-FR" dirty="0"/>
              <a:t/>
            </a:r>
            <a:br>
              <a:rPr lang="fr-FR" altLang="fr-FR" dirty="0"/>
            </a:br>
            <a:endParaRPr lang="fr-FR" dirty="0"/>
          </a:p>
        </p:txBody>
      </p:sp>
      <p:sp>
        <p:nvSpPr>
          <p:cNvPr id="12" name="Espace réservé du contenu 11"/>
          <p:cNvSpPr>
            <a:spLocks noGrp="1"/>
          </p:cNvSpPr>
          <p:nvPr>
            <p:ph idx="1"/>
          </p:nvPr>
        </p:nvSpPr>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Pourquoi </a:t>
            </a:r>
            <a:r>
              <a:rPr lang="fr-FR" sz="1800" dirty="0"/>
              <a:t>tester</a:t>
            </a:r>
            <a:r>
              <a:rPr lang="fr-FR" sz="1800" dirty="0" smtClean="0">
                <a:solidFill>
                  <a:srgbClr val="1AADC6"/>
                </a:solidFill>
              </a:rPr>
              <a:t> nos interfaces ?</a:t>
            </a:r>
            <a:endParaRPr lang="fr-FR" dirty="0" smtClean="0"/>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L’interopérabilité recouvre </a:t>
            </a:r>
            <a:r>
              <a:rPr lang="fr-FR" sz="1800" dirty="0">
                <a:sym typeface="Wingdings" panose="05000000000000000000" pitchFamily="2" charset="2"/>
              </a:rPr>
              <a:t>u</a:t>
            </a:r>
            <a:r>
              <a:rPr lang="fr-FR" sz="1800" dirty="0" smtClean="0">
                <a:sym typeface="Wingdings" panose="05000000000000000000" pitchFamily="2" charset="2"/>
              </a:rPr>
              <a:t>ne réalité complexe</a:t>
            </a:r>
          </a:p>
          <a:p>
            <a:pPr lvl="4">
              <a:defRPr/>
            </a:pPr>
            <a:r>
              <a:rPr lang="fr-FR" sz="1800" dirty="0" smtClean="0">
                <a:sym typeface="Wingdings" panose="05000000000000000000" pitchFamily="2" charset="2"/>
              </a:rPr>
              <a:t>Normes et Standards, </a:t>
            </a:r>
            <a:r>
              <a:rPr lang="fr-FR" sz="1800" dirty="0">
                <a:solidFill>
                  <a:schemeClr val="accent6"/>
                </a:solidFill>
                <a:sym typeface="Wingdings" panose="05000000000000000000" pitchFamily="2" charset="2"/>
              </a:rPr>
              <a:t>Techniques</a:t>
            </a:r>
            <a:r>
              <a:rPr lang="fr-FR" sz="1800" dirty="0" smtClean="0">
                <a:sym typeface="Wingdings" panose="05000000000000000000" pitchFamily="2" charset="2"/>
              </a:rPr>
              <a:t> et </a:t>
            </a:r>
            <a:r>
              <a:rPr lang="fr-FR" sz="1800" dirty="0">
                <a:solidFill>
                  <a:schemeClr val="accent6"/>
                </a:solidFill>
                <a:sym typeface="Wingdings" panose="05000000000000000000" pitchFamily="2" charset="2"/>
              </a:rPr>
              <a:t>Sémantiques</a:t>
            </a: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pas une démarche </a:t>
            </a:r>
            <a:r>
              <a:rPr lang="fr-FR" sz="1800" dirty="0">
                <a:solidFill>
                  <a:schemeClr val="accent6"/>
                </a:solidFill>
                <a:sym typeface="Wingdings" panose="05000000000000000000" pitchFamily="2" charset="2"/>
              </a:rPr>
              <a:t>Plug &amp; Play</a:t>
            </a:r>
          </a:p>
          <a:p>
            <a:pPr marL="684000" lvl="3" indent="0">
              <a:buNone/>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2 </a:t>
            </a:r>
            <a:r>
              <a:rPr lang="fr-FR" sz="1800" dirty="0">
                <a:solidFill>
                  <a:schemeClr val="accent6"/>
                </a:solidFill>
                <a:sym typeface="Wingdings" panose="05000000000000000000" pitchFamily="2" charset="2"/>
              </a:rPr>
              <a:t>demi-connecteurs</a:t>
            </a:r>
            <a:r>
              <a:rPr lang="fr-FR" sz="1800" dirty="0" smtClean="0">
                <a:sym typeface="Wingdings" panose="05000000000000000000" pitchFamily="2" charset="2"/>
              </a:rPr>
              <a:t> valides ne garantissent pas une </a:t>
            </a:r>
            <a:r>
              <a:rPr lang="fr-FR" sz="1800" dirty="0">
                <a:solidFill>
                  <a:schemeClr val="accent6"/>
                </a:solidFill>
                <a:sym typeface="Wingdings" panose="05000000000000000000" pitchFamily="2" charset="2"/>
              </a:rPr>
              <a:t>interface</a:t>
            </a:r>
            <a:r>
              <a:rPr lang="fr-FR" sz="1800" dirty="0" smtClean="0">
                <a:sym typeface="Wingdings" panose="05000000000000000000" pitchFamily="2" charset="2"/>
              </a:rPr>
              <a:t> opérationnelle</a:t>
            </a:r>
            <a:endParaRPr lang="fr-FR" sz="1800" i="1" dirty="0" smtClean="0"/>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6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Stratégie CPAGE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Stratégie CPAGE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La qualité logicielle </a:t>
            </a:r>
            <a:r>
              <a:rPr lang="fr-FR" sz="1800" dirty="0"/>
              <a:t>au cœur des préoccupations </a:t>
            </a:r>
            <a:r>
              <a:rPr lang="fr-FR" sz="1800" dirty="0" smtClean="0">
                <a:solidFill>
                  <a:srgbClr val="1AADC6"/>
                </a:solidFill>
              </a:rPr>
              <a:t>de CPAGE</a:t>
            </a:r>
            <a:endParaRPr lang="fr-FR" dirty="0" smtClean="0"/>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Refonte complète du processus de </a:t>
            </a:r>
            <a:r>
              <a:rPr lang="fr-FR" sz="1800" dirty="0">
                <a:solidFill>
                  <a:schemeClr val="accent6"/>
                </a:solidFill>
                <a:sym typeface="Wingdings" panose="05000000000000000000" pitchFamily="2" charset="2"/>
              </a:rPr>
              <a:t>qualité logicielle </a:t>
            </a:r>
            <a:r>
              <a:rPr lang="fr-FR" sz="1800" dirty="0" smtClean="0">
                <a:sym typeface="Wingdings" panose="05000000000000000000" pitchFamily="2" charset="2"/>
              </a:rPr>
              <a:t>il y 3 ans</a:t>
            </a: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Une </a:t>
            </a:r>
            <a:r>
              <a:rPr lang="fr-FR" sz="1800" dirty="0">
                <a:solidFill>
                  <a:schemeClr val="accent6"/>
                </a:solidFill>
                <a:sym typeface="Wingdings" panose="05000000000000000000" pitchFamily="2" charset="2"/>
              </a:rPr>
              <a:t>équipe dédiée</a:t>
            </a:r>
            <a:r>
              <a:rPr lang="fr-FR" sz="1800" dirty="0" smtClean="0">
                <a:sym typeface="Wingdings" panose="05000000000000000000" pitchFamily="2" charset="2"/>
              </a:rPr>
              <a:t> aux tests fonctionnels</a:t>
            </a: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Une équipe </a:t>
            </a:r>
            <a:r>
              <a:rPr lang="fr-FR" sz="1800" dirty="0" smtClean="0">
                <a:solidFill>
                  <a:schemeClr val="accent6"/>
                </a:solidFill>
                <a:sym typeface="Wingdings" panose="05000000000000000000" pitchFamily="2" charset="2"/>
              </a:rPr>
              <a:t>certifiée ISTQB</a:t>
            </a:r>
          </a:p>
          <a:p>
            <a:pPr lvl="3">
              <a:buFont typeface="Wingdings" panose="05000000000000000000" pitchFamily="2" charset="2"/>
              <a:buChar char="è"/>
              <a:defRPr/>
            </a:pPr>
            <a:endParaRPr lang="fr-FR" sz="1800" dirty="0">
              <a:solidFill>
                <a:schemeClr val="accent6"/>
              </a:solidFill>
              <a:sym typeface="Wingdings" panose="05000000000000000000" pitchFamily="2" charset="2"/>
            </a:endParaRPr>
          </a:p>
          <a:p>
            <a:pPr lvl="3">
              <a:buFont typeface="Wingdings" panose="05000000000000000000" pitchFamily="2" charset="2"/>
              <a:buChar char="è"/>
              <a:defRPr/>
            </a:pPr>
            <a:r>
              <a:rPr lang="fr-FR" sz="1800" dirty="0">
                <a:sym typeface="Wingdings" panose="05000000000000000000" pitchFamily="2" charset="2"/>
              </a:rPr>
              <a:t> La qualité </a:t>
            </a:r>
            <a:r>
              <a:rPr lang="fr-FR" sz="1800" dirty="0">
                <a:solidFill>
                  <a:schemeClr val="accent6"/>
                </a:solidFill>
                <a:sym typeface="Wingdings" panose="05000000000000000000" pitchFamily="2" charset="2"/>
              </a:rPr>
              <a:t>au cœur des processus </a:t>
            </a:r>
            <a:r>
              <a:rPr lang="fr-FR" sz="1800" dirty="0">
                <a:sym typeface="Wingdings" panose="05000000000000000000" pitchFamily="2" charset="2"/>
              </a:rPr>
              <a:t>de production des logiciels</a:t>
            </a: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7664" y="4509120"/>
            <a:ext cx="1281826" cy="369332"/>
          </a:xfrm>
          <a:prstGeom prst="rect">
            <a:avLst/>
          </a:prstGeom>
        </p:spPr>
        <p:txBody>
          <a:bodyPr wrap="none">
            <a:spAutoFit/>
          </a:bodyPr>
          <a:lstStyle/>
          <a:p>
            <a:r>
              <a:rPr lang="fr-FR" altLang="fr-FR" b="1" dirty="0">
                <a:solidFill>
                  <a:srgbClr val="259EBA"/>
                </a:solidFill>
                <a:ea typeface="ＭＳ Ｐゴシック" panose="020B0600070205080204" pitchFamily="34" charset="-128"/>
              </a:rPr>
              <a:t>Vérification</a:t>
            </a:r>
            <a:endParaRPr lang="fr-FR" dirty="0"/>
          </a:p>
        </p:txBody>
      </p:sp>
      <p:sp>
        <p:nvSpPr>
          <p:cNvPr id="3" name="Rectangle 2"/>
          <p:cNvSpPr/>
          <p:nvPr/>
        </p:nvSpPr>
        <p:spPr>
          <a:xfrm>
            <a:off x="5796136" y="4509120"/>
            <a:ext cx="1152431" cy="369332"/>
          </a:xfrm>
          <a:prstGeom prst="rect">
            <a:avLst/>
          </a:prstGeom>
        </p:spPr>
        <p:txBody>
          <a:bodyPr wrap="none">
            <a:spAutoFit/>
          </a:bodyPr>
          <a:lstStyle/>
          <a:p>
            <a:r>
              <a:rPr lang="fr-FR" altLang="fr-FR" b="1" dirty="0">
                <a:solidFill>
                  <a:srgbClr val="259EBA"/>
                </a:solidFill>
                <a:ea typeface="ＭＳ Ｐゴシック" panose="020B0600070205080204" pitchFamily="34" charset="-128"/>
              </a:rPr>
              <a:t>Validation</a:t>
            </a:r>
            <a:endParaRPr lang="fr-FR" dirty="0"/>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6865" y="4875974"/>
            <a:ext cx="17049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8401" y="5413649"/>
            <a:ext cx="587375"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9559" y="4975175"/>
            <a:ext cx="1225674" cy="81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22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Stratégie CPAGE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Stratégie CPAGE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p:spPr>
        <p:txBody>
          <a:bodyPr>
            <a:normAutofit/>
          </a:bodyPr>
          <a:lstStyle/>
          <a:p>
            <a:pPr algn="ctr">
              <a:defRPr/>
            </a:pPr>
            <a:endParaRPr lang="fr-FR" sz="1800" dirty="0" smtClean="0">
              <a:solidFill>
                <a:srgbClr val="1AADC6"/>
              </a:solidFill>
            </a:endParaRPr>
          </a:p>
          <a:p>
            <a:pPr algn="ctr">
              <a:defRPr/>
            </a:pPr>
            <a:r>
              <a:rPr lang="fr-FR" sz="1800" dirty="0"/>
              <a:t>Optimisation</a:t>
            </a:r>
            <a:r>
              <a:rPr lang="fr-FR" sz="1800" dirty="0" smtClean="0">
                <a:solidFill>
                  <a:srgbClr val="1AADC6"/>
                </a:solidFill>
              </a:rPr>
              <a:t> des pratiques et </a:t>
            </a:r>
            <a:r>
              <a:rPr lang="fr-FR" sz="1800" dirty="0"/>
              <a:t>rationalisation</a:t>
            </a:r>
            <a:r>
              <a:rPr lang="fr-FR" sz="1800" dirty="0" smtClean="0">
                <a:solidFill>
                  <a:srgbClr val="1AADC6"/>
                </a:solidFill>
              </a:rPr>
              <a:t> des coûts</a:t>
            </a:r>
            <a:endParaRPr lang="fr-FR" dirty="0" smtClean="0"/>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Trajectoire d’une activité </a:t>
            </a:r>
            <a:r>
              <a:rPr lang="fr-FR" sz="1800" dirty="0">
                <a:solidFill>
                  <a:schemeClr val="accent6"/>
                </a:solidFill>
                <a:sym typeface="Wingdings" panose="05000000000000000000" pitchFamily="2" charset="2"/>
              </a:rPr>
              <a:t>efficace</a:t>
            </a:r>
            <a:r>
              <a:rPr lang="fr-FR" sz="1800" dirty="0" smtClean="0">
                <a:sym typeface="Wingdings" panose="05000000000000000000" pitchFamily="2" charset="2"/>
              </a:rPr>
              <a:t> vers une activité </a:t>
            </a:r>
            <a:r>
              <a:rPr lang="fr-FR" sz="1800" dirty="0">
                <a:solidFill>
                  <a:schemeClr val="accent6"/>
                </a:solidFill>
                <a:sym typeface="Wingdings" panose="05000000000000000000" pitchFamily="2" charset="2"/>
              </a:rPr>
              <a:t>efficiente</a:t>
            </a:r>
          </a:p>
          <a:p>
            <a:pPr lvl="3">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Espace réservé du contenu 5"/>
          <p:cNvGraphicFramePr>
            <a:graphicFrameLocks/>
          </p:cNvGraphicFramePr>
          <p:nvPr>
            <p:extLst>
              <p:ext uri="{D42A27DB-BD31-4B8C-83A1-F6EECF244321}">
                <p14:modId xmlns:p14="http://schemas.microsoft.com/office/powerpoint/2010/main" val="2968404334"/>
              </p:ext>
            </p:extLst>
          </p:nvPr>
        </p:nvGraphicFramePr>
        <p:xfrm>
          <a:off x="971600" y="2490208"/>
          <a:ext cx="6768107" cy="35284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8532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Stratégie CPAGE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Stratégie CPAGE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Pourquoi et quoi </a:t>
            </a:r>
            <a:r>
              <a:rPr lang="fr-FR" sz="1800" dirty="0"/>
              <a:t>automatiser</a:t>
            </a:r>
            <a:r>
              <a:rPr lang="fr-FR" sz="1800" dirty="0" smtClean="0">
                <a:solidFill>
                  <a:srgbClr val="1AADC6"/>
                </a:solidFill>
              </a:rPr>
              <a:t> ?</a:t>
            </a:r>
            <a:endParaRPr lang="fr-FR" dirty="0" smtClean="0"/>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Des </a:t>
            </a:r>
            <a:r>
              <a:rPr lang="fr-FR" sz="1800" dirty="0">
                <a:solidFill>
                  <a:schemeClr val="accent6"/>
                </a:solidFill>
                <a:sym typeface="Wingdings" panose="05000000000000000000" pitchFamily="2" charset="2"/>
              </a:rPr>
              <a:t>avantages</a:t>
            </a:r>
            <a:r>
              <a:rPr lang="fr-FR" sz="1800" dirty="0" smtClean="0">
                <a:sym typeface="Wingdings" panose="05000000000000000000" pitchFamily="2" charset="2"/>
              </a:rPr>
              <a:t> certains</a:t>
            </a:r>
          </a:p>
          <a:p>
            <a:pPr lvl="4">
              <a:buFont typeface="Wingdings" panose="05000000000000000000" pitchFamily="2" charset="2"/>
              <a:buChar char="è"/>
              <a:defRPr/>
            </a:pPr>
            <a:r>
              <a:rPr lang="fr-FR" sz="1800" dirty="0" smtClean="0">
                <a:sym typeface="Wingdings" panose="05000000000000000000" pitchFamily="2" charset="2"/>
              </a:rPr>
              <a:t>Détection précoce des anomalies</a:t>
            </a:r>
          </a:p>
          <a:p>
            <a:pPr lvl="4">
              <a:buFont typeface="Wingdings" panose="05000000000000000000" pitchFamily="2" charset="2"/>
              <a:buChar char="è"/>
              <a:defRPr/>
            </a:pPr>
            <a:r>
              <a:rPr lang="fr-FR" sz="1800" dirty="0" smtClean="0">
                <a:sym typeface="Wingdings" panose="05000000000000000000" pitchFamily="2" charset="2"/>
              </a:rPr>
              <a:t>Gain de temps </a:t>
            </a:r>
          </a:p>
          <a:p>
            <a:pPr lvl="4">
              <a:buFont typeface="Wingdings" panose="05000000000000000000" pitchFamily="2" charset="2"/>
              <a:buChar char="è"/>
              <a:defRPr/>
            </a:pPr>
            <a:r>
              <a:rPr lang="fr-FR" sz="1800" dirty="0" smtClean="0">
                <a:sym typeface="Wingdings" panose="05000000000000000000" pitchFamily="2" charset="2"/>
              </a:rPr>
              <a:t>Augmentation de la couverture de tests (TNR)</a:t>
            </a:r>
          </a:p>
          <a:p>
            <a:pPr lvl="4">
              <a:buFont typeface="Wingdings" panose="05000000000000000000" pitchFamily="2" charset="2"/>
              <a:buChar char="è"/>
              <a:defRPr/>
            </a:pPr>
            <a:r>
              <a:rPr lang="fr-FR" sz="1800" dirty="0" smtClean="0">
                <a:sym typeface="Wingdings" panose="05000000000000000000" pitchFamily="2" charset="2"/>
              </a:rPr>
              <a:t>Inclure le bout en bout dans l’intégration continue</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Des </a:t>
            </a:r>
            <a:r>
              <a:rPr lang="fr-FR" sz="1800" dirty="0">
                <a:solidFill>
                  <a:schemeClr val="accent6"/>
                </a:solidFill>
                <a:sym typeface="Wingdings" panose="05000000000000000000" pitchFamily="2" charset="2"/>
              </a:rPr>
              <a:t>risques</a:t>
            </a:r>
            <a:r>
              <a:rPr lang="fr-FR" sz="1800" dirty="0" smtClean="0">
                <a:sym typeface="Wingdings" panose="05000000000000000000" pitchFamily="2" charset="2"/>
              </a:rPr>
              <a:t> avérés</a:t>
            </a:r>
          </a:p>
          <a:p>
            <a:pPr lvl="4">
              <a:buFont typeface="Wingdings" panose="05000000000000000000" pitchFamily="2" charset="2"/>
              <a:buChar char="è"/>
              <a:defRPr/>
            </a:pPr>
            <a:r>
              <a:rPr lang="fr-FR" sz="1800" dirty="0" smtClean="0">
                <a:sym typeface="Wingdings" panose="05000000000000000000" pitchFamily="2" charset="2"/>
              </a:rPr>
              <a:t>Expertise importante</a:t>
            </a:r>
          </a:p>
          <a:p>
            <a:pPr lvl="4">
              <a:buFont typeface="Wingdings" panose="05000000000000000000" pitchFamily="2" charset="2"/>
              <a:buChar char="è"/>
              <a:defRPr/>
            </a:pPr>
            <a:r>
              <a:rPr lang="fr-FR" sz="1800" dirty="0" smtClean="0">
                <a:sym typeface="Wingdings" panose="05000000000000000000" pitchFamily="2" charset="2"/>
              </a:rPr>
              <a:t>Organisation robuste en amont</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peut-on </a:t>
            </a:r>
            <a:r>
              <a:rPr lang="fr-FR" sz="1800" dirty="0">
                <a:solidFill>
                  <a:schemeClr val="accent6"/>
                </a:solidFill>
                <a:sym typeface="Wingdings" panose="05000000000000000000" pitchFamily="2" charset="2"/>
              </a:rPr>
              <a:t>tout</a:t>
            </a:r>
            <a:r>
              <a:rPr lang="fr-FR" sz="1800" dirty="0" smtClean="0">
                <a:sym typeface="Wingdings" panose="05000000000000000000" pitchFamily="2" charset="2"/>
              </a:rPr>
              <a:t> automatiser ?</a:t>
            </a:r>
          </a:p>
          <a:p>
            <a:pPr lvl="4">
              <a:buFont typeface="Wingdings" panose="05000000000000000000" pitchFamily="2" charset="2"/>
              <a:buChar char="è"/>
              <a:defRPr/>
            </a:pPr>
            <a:r>
              <a:rPr lang="fr-FR" sz="1800" dirty="0" smtClean="0">
                <a:sym typeface="Wingdings" panose="05000000000000000000" pitchFamily="2" charset="2"/>
              </a:rPr>
              <a:t>TU, TI, TS</a:t>
            </a:r>
          </a:p>
          <a:p>
            <a:pPr lvl="4">
              <a:buFont typeface="Wingdings" panose="05000000000000000000" pitchFamily="2" charset="2"/>
              <a:buChar char="è"/>
              <a:defRPr/>
            </a:pPr>
            <a:r>
              <a:rPr lang="fr-FR" sz="1800" dirty="0" smtClean="0">
                <a:sym typeface="Wingdings" panose="05000000000000000000" pitchFamily="2" charset="2"/>
              </a:rPr>
              <a:t>TNR, TF, TNF ?</a:t>
            </a:r>
          </a:p>
          <a:p>
            <a:pPr lvl="4">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7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Stratégie CPAGE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Stratégie CPAGE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Les </a:t>
            </a:r>
            <a:r>
              <a:rPr lang="fr-FR" sz="1800" dirty="0"/>
              <a:t>particularités</a:t>
            </a:r>
            <a:r>
              <a:rPr lang="fr-FR" sz="1800" dirty="0">
                <a:solidFill>
                  <a:srgbClr val="1AADC6"/>
                </a:solidFill>
              </a:rPr>
              <a:t> des interfaces</a:t>
            </a:r>
          </a:p>
          <a:p>
            <a:pPr marL="684000" lvl="3" indent="0">
              <a:buNone/>
              <a:defRPr/>
            </a:pPr>
            <a:endParaRPr lang="fr-FR" dirty="0" smtClean="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Matrice de tests</a:t>
            </a: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6"/>
          <a:stretch>
            <a:fillRect/>
          </a:stretch>
        </p:blipFill>
        <p:spPr>
          <a:xfrm>
            <a:off x="1241014" y="2201499"/>
            <a:ext cx="6039693" cy="3820058"/>
          </a:xfrm>
          <a:prstGeom prst="rect">
            <a:avLst/>
          </a:prstGeom>
        </p:spPr>
      </p:pic>
    </p:spTree>
    <p:extLst>
      <p:ext uri="{BB962C8B-B14F-4D97-AF65-F5344CB8AC3E}">
        <p14:creationId xmlns:p14="http://schemas.microsoft.com/office/powerpoint/2010/main" val="1043786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0"/>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Stratégie CPAGE</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La Stratégie CPAGE</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736"/>
            <a:ext cx="8064500" cy="4968652"/>
          </a:xfrm>
        </p:spPr>
        <p:txBody>
          <a:bodyPr>
            <a:normAutofit/>
          </a:bodyPr>
          <a:lstStyle/>
          <a:p>
            <a:pPr algn="ctr">
              <a:defRPr/>
            </a:pPr>
            <a:endParaRPr lang="fr-FR" sz="1800" dirty="0" smtClean="0">
              <a:solidFill>
                <a:srgbClr val="1AADC6"/>
              </a:solidFill>
            </a:endParaRPr>
          </a:p>
          <a:p>
            <a:pPr algn="ctr">
              <a:defRPr/>
            </a:pPr>
            <a:r>
              <a:rPr lang="fr-FR" sz="1800" dirty="0" smtClean="0">
                <a:solidFill>
                  <a:srgbClr val="1AADC6"/>
                </a:solidFill>
              </a:rPr>
              <a:t>Comment lever les </a:t>
            </a:r>
            <a:r>
              <a:rPr lang="fr-FR" sz="1800" dirty="0"/>
              <a:t>contraintes</a:t>
            </a:r>
            <a:r>
              <a:rPr lang="fr-FR" sz="1800" dirty="0" smtClean="0">
                <a:solidFill>
                  <a:srgbClr val="1AADC6"/>
                </a:solidFill>
              </a:rPr>
              <a:t> sur le </a:t>
            </a:r>
            <a:r>
              <a:rPr lang="fr-FR" sz="1800" dirty="0"/>
              <a:t>bout en bout </a:t>
            </a:r>
            <a:r>
              <a:rPr lang="fr-FR" sz="1800" dirty="0">
                <a:solidFill>
                  <a:srgbClr val="1AADC6"/>
                </a:solidFill>
              </a:rPr>
              <a:t>des</a:t>
            </a:r>
            <a:r>
              <a:rPr lang="fr-FR" sz="1800" dirty="0" smtClean="0"/>
              <a:t> </a:t>
            </a:r>
            <a:r>
              <a:rPr lang="fr-FR" sz="1800" dirty="0">
                <a:solidFill>
                  <a:srgbClr val="1AADC6"/>
                </a:solidFill>
              </a:rPr>
              <a:t>tests Interfaces </a:t>
            </a:r>
            <a:r>
              <a:rPr lang="fr-FR" sz="1800" dirty="0" smtClean="0">
                <a:solidFill>
                  <a:srgbClr val="1AADC6"/>
                </a:solidFill>
              </a:rPr>
              <a:t>?</a:t>
            </a:r>
            <a:endParaRPr lang="fr-FR" sz="1800" dirty="0">
              <a:solidFill>
                <a:srgbClr val="1AADC6"/>
              </a:solidFill>
            </a:endParaRPr>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Impossible dans environnement de l’éditeur, seul</a:t>
            </a:r>
          </a:p>
          <a:p>
            <a:pPr lvl="3">
              <a:buFont typeface="Wingdings" panose="05000000000000000000" pitchFamily="2" charset="2"/>
              <a:buChar char="è"/>
              <a:defRPr/>
            </a:pPr>
            <a:endParaRPr lang="fr-FR" sz="1800"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Uniquement dans </a:t>
            </a:r>
            <a:r>
              <a:rPr lang="fr-FR" sz="1800" dirty="0">
                <a:sym typeface="Wingdings" panose="05000000000000000000" pitchFamily="2" charset="2"/>
              </a:rPr>
              <a:t>l’</a:t>
            </a:r>
            <a:r>
              <a:rPr lang="fr-FR" sz="1800" dirty="0">
                <a:solidFill>
                  <a:schemeClr val="accent6"/>
                </a:solidFill>
                <a:sym typeface="Wingdings" panose="05000000000000000000" pitchFamily="2" charset="2"/>
              </a:rPr>
              <a:t>environnement du client</a:t>
            </a:r>
          </a:p>
          <a:p>
            <a:pPr lvl="4">
              <a:buFont typeface="Wingdings" panose="05000000000000000000" pitchFamily="2" charset="2"/>
              <a:buChar char="è"/>
              <a:defRPr/>
            </a:pPr>
            <a:r>
              <a:rPr lang="fr-FR" sz="1800" dirty="0" smtClean="0">
                <a:sym typeface="Wingdings" panose="05000000000000000000" pitchFamily="2" charset="2"/>
              </a:rPr>
              <a:t> Contraintes techniques</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Contraintes MOA</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Contraintes d’organisation entre éditeurs</a:t>
            </a:r>
          </a:p>
          <a:p>
            <a:pPr lvl="4">
              <a:buFont typeface="Wingdings" panose="05000000000000000000" pitchFamily="2" charset="2"/>
              <a:buChar char="è"/>
              <a:defRPr/>
            </a:pPr>
            <a:r>
              <a:rPr lang="fr-FR" sz="1800" dirty="0" smtClean="0">
                <a:sym typeface="Wingdings" panose="05000000000000000000" pitchFamily="2" charset="2"/>
              </a:rPr>
              <a:t> Contraintes de planning</a:t>
            </a:r>
          </a:p>
          <a:p>
            <a:pPr lvl="4">
              <a:buFont typeface="Wingdings" panose="05000000000000000000" pitchFamily="2" charset="2"/>
              <a:buChar char="è"/>
              <a:defRPr/>
            </a:pPr>
            <a:endParaRPr lang="fr-FR" sz="1800" dirty="0" smtClean="0">
              <a:sym typeface="Wingdings" panose="05000000000000000000" pitchFamily="2" charset="2"/>
            </a:endParaRP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6"/>
          <a:stretch>
            <a:fillRect/>
          </a:stretch>
        </p:blipFill>
        <p:spPr>
          <a:xfrm>
            <a:off x="3059832" y="4221088"/>
            <a:ext cx="3145367" cy="1989420"/>
          </a:xfrm>
          <a:prstGeom prst="rect">
            <a:avLst/>
          </a:prstGeom>
        </p:spPr>
      </p:pic>
      <p:sp>
        <p:nvSpPr>
          <p:cNvPr id="2" name="Ellipse 1"/>
          <p:cNvSpPr/>
          <p:nvPr/>
        </p:nvSpPr>
        <p:spPr>
          <a:xfrm>
            <a:off x="3768006" y="5837516"/>
            <a:ext cx="587970" cy="432048"/>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652120" y="4650713"/>
            <a:ext cx="587970" cy="432048"/>
          </a:xfrm>
          <a:prstGeom prst="ellipse">
            <a:avLst/>
          </a:prstGeom>
          <a:solidFill>
            <a:srgbClr val="FFFF00">
              <a:alpha val="45000"/>
            </a:srgb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713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CONTENU 1C C.Page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20725" y="1079500"/>
            <a:ext cx="75596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9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979613"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540000" indent="-381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3100388" indent="-381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35575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0147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4719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929188" indent="-381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a:buFont typeface="Arial" panose="020B0604020202020204" pitchFamily="34" charset="0"/>
              <a:buChar char="•"/>
              <a:defRPr/>
            </a:pPr>
            <a:endParaRPr lang="fr-FR" sz="1200" dirty="0" smtClean="0"/>
          </a:p>
        </p:txBody>
      </p:sp>
      <p:sp>
        <p:nvSpPr>
          <p:cNvPr id="17412" name="Rectangle 4"/>
          <p:cNvSpPr>
            <a:spLocks noChangeArrowheads="1"/>
          </p:cNvSpPr>
          <p:nvPr/>
        </p:nvSpPr>
        <p:spPr bwMode="auto">
          <a:xfrm>
            <a:off x="355600" y="230188"/>
            <a:ext cx="84248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defRPr/>
            </a:pPr>
            <a:endParaRPr lang="fr-FR" altLang="fr-FR" sz="2400" b="1" dirty="0">
              <a:solidFill>
                <a:srgbClr val="1AADC6"/>
              </a:solidFill>
              <a:latin typeface="+mj-lt"/>
              <a:ea typeface="+mj-ea"/>
              <a:cs typeface="+mj-cs"/>
            </a:endParaRPr>
          </a:p>
        </p:txBody>
      </p:sp>
      <p:sp>
        <p:nvSpPr>
          <p:cNvPr id="6" name="Rectangle 5"/>
          <p:cNvSpPr/>
          <p:nvPr/>
        </p:nvSpPr>
        <p:spPr>
          <a:xfrm>
            <a:off x="0" y="9384"/>
            <a:ext cx="323528" cy="6876000"/>
          </a:xfrm>
          <a:prstGeom prst="rect">
            <a:avLst/>
          </a:prstGeom>
          <a:gradFill flip="none" rotWithShape="1">
            <a:gsLst>
              <a:gs pos="0">
                <a:srgbClr val="0DADC3"/>
              </a:gs>
              <a:gs pos="59000">
                <a:schemeClr val="accent5">
                  <a:lumMod val="60000"/>
                  <a:lumOff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FR" sz="1600" dirty="0" smtClean="0">
                <a:cs typeface="Arial" panose="020B0604020202020204" pitchFamily="34" charset="0"/>
              </a:rPr>
              <a:t>Outillage du test</a:t>
            </a:r>
            <a:endParaRPr lang="fr-FR" sz="1600" dirty="0">
              <a:cs typeface="Arial" panose="020B0604020202020204" pitchFamily="34" charset="0"/>
            </a:endParaRPr>
          </a:p>
        </p:txBody>
      </p:sp>
      <p:sp>
        <p:nvSpPr>
          <p:cNvPr id="11" name="Titre 10"/>
          <p:cNvSpPr>
            <a:spLocks noGrp="1"/>
          </p:cNvSpPr>
          <p:nvPr>
            <p:ph type="title"/>
          </p:nvPr>
        </p:nvSpPr>
        <p:spPr>
          <a:xfrm>
            <a:off x="666233" y="116632"/>
            <a:ext cx="8064500" cy="765175"/>
          </a:xfrm>
        </p:spPr>
        <p:txBody>
          <a:bodyPr/>
          <a:lstStyle/>
          <a:p>
            <a:r>
              <a:rPr lang="fr-FR" altLang="fr-FR" dirty="0" smtClean="0"/>
              <a:t>Outillage du test</a:t>
            </a:r>
            <a:r>
              <a:rPr lang="fr-FR" altLang="fr-FR" dirty="0"/>
              <a:t/>
            </a:r>
            <a:br>
              <a:rPr lang="fr-FR" altLang="fr-FR" dirty="0"/>
            </a:br>
            <a:endParaRPr lang="fr-FR" dirty="0"/>
          </a:p>
        </p:txBody>
      </p:sp>
      <p:sp>
        <p:nvSpPr>
          <p:cNvPr id="12" name="Espace réservé du contenu 11"/>
          <p:cNvSpPr>
            <a:spLocks noGrp="1"/>
          </p:cNvSpPr>
          <p:nvPr>
            <p:ph idx="1"/>
          </p:nvPr>
        </p:nvSpPr>
        <p:spPr>
          <a:xfrm>
            <a:off x="684213" y="1052636"/>
            <a:ext cx="8064500" cy="4968652"/>
          </a:xfrm>
          <a:ln>
            <a:noFill/>
          </a:ln>
        </p:spPr>
        <p:txBody>
          <a:bodyPr>
            <a:normAutofit/>
          </a:bodyPr>
          <a:lstStyle/>
          <a:p>
            <a:pPr algn="ctr">
              <a:defRPr/>
            </a:pPr>
            <a:endParaRPr lang="fr-FR" sz="1800" dirty="0" smtClean="0">
              <a:solidFill>
                <a:srgbClr val="1AADC6"/>
              </a:solidFill>
            </a:endParaRPr>
          </a:p>
          <a:p>
            <a:pPr algn="ctr">
              <a:defRPr/>
            </a:pPr>
            <a:r>
              <a:rPr lang="fr-FR" sz="1800" dirty="0"/>
              <a:t>intégration continue </a:t>
            </a:r>
            <a:r>
              <a:rPr lang="fr-FR" sz="1800" dirty="0" smtClean="0">
                <a:solidFill>
                  <a:srgbClr val="1AADC6"/>
                </a:solidFill>
              </a:rPr>
              <a:t>et </a:t>
            </a:r>
            <a:r>
              <a:rPr lang="fr-FR" sz="1800" dirty="0"/>
              <a:t>indicateurs</a:t>
            </a:r>
            <a:r>
              <a:rPr lang="fr-FR" sz="1800" dirty="0" smtClean="0">
                <a:solidFill>
                  <a:srgbClr val="1AADC6"/>
                </a:solidFill>
              </a:rPr>
              <a:t>, clés de voûte </a:t>
            </a:r>
          </a:p>
          <a:p>
            <a:pPr algn="ctr">
              <a:defRPr/>
            </a:pPr>
            <a:r>
              <a:rPr lang="fr-FR" sz="1800" dirty="0" smtClean="0">
                <a:solidFill>
                  <a:srgbClr val="1AADC6"/>
                </a:solidFill>
              </a:rPr>
              <a:t>d’une qualité logicielle efficiente</a:t>
            </a:r>
            <a:endParaRPr lang="fr-FR" sz="1800" dirty="0">
              <a:solidFill>
                <a:srgbClr val="1AADC6"/>
              </a:solidFill>
            </a:endParaRPr>
          </a:p>
          <a:p>
            <a:pPr marL="684000" lvl="3" indent="0">
              <a:buNone/>
              <a:defRPr/>
            </a:pPr>
            <a:endParaRPr lang="fr-FR" dirty="0" smtClean="0">
              <a:sym typeface="Wingdings" panose="05000000000000000000" pitchFamily="2" charset="2"/>
            </a:endParaRPr>
          </a:p>
          <a:p>
            <a:pPr marL="684000" lvl="3" indent="0">
              <a:buNone/>
              <a:defRPr/>
            </a:pPr>
            <a:endParaRPr lang="fr-FR" dirty="0">
              <a:sym typeface="Wingdings" panose="05000000000000000000" pitchFamily="2" charset="2"/>
            </a:endParaRPr>
          </a:p>
          <a:p>
            <a:pPr lvl="3">
              <a:buFont typeface="Wingdings" panose="05000000000000000000" pitchFamily="2" charset="2"/>
              <a:buChar char="è"/>
              <a:defRPr/>
            </a:pPr>
            <a:r>
              <a:rPr lang="fr-FR" sz="1800" dirty="0" smtClean="0">
                <a:sym typeface="Wingdings" panose="05000000000000000000" pitchFamily="2" charset="2"/>
              </a:rPr>
              <a:t> Un outillage éprouvé</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Intégration continue</a:t>
            </a:r>
          </a:p>
          <a:p>
            <a:pPr lvl="4">
              <a:buFont typeface="Wingdings" panose="05000000000000000000" pitchFamily="2" charset="2"/>
              <a:buChar char="è"/>
              <a:defRPr/>
            </a:pPr>
            <a:r>
              <a:rPr lang="fr-FR" sz="1800" dirty="0">
                <a:sym typeface="Wingdings" panose="05000000000000000000" pitchFamily="2" charset="2"/>
              </a:rPr>
              <a:t> </a:t>
            </a:r>
            <a:r>
              <a:rPr lang="fr-FR" sz="1800" dirty="0" smtClean="0">
                <a:sym typeface="Wingdings" panose="05000000000000000000" pitchFamily="2" charset="2"/>
              </a:rPr>
              <a:t>Outil ALM </a:t>
            </a:r>
          </a:p>
          <a:p>
            <a:pPr lvl="4">
              <a:buFont typeface="Wingdings" panose="05000000000000000000" pitchFamily="2" charset="2"/>
              <a:buChar char="è"/>
              <a:defRPr/>
            </a:pPr>
            <a:r>
              <a:rPr lang="fr-FR" sz="1800" dirty="0" smtClean="0">
                <a:sym typeface="Wingdings" panose="05000000000000000000" pitchFamily="2" charset="2"/>
              </a:rPr>
              <a:t> </a:t>
            </a:r>
            <a:r>
              <a:rPr lang="fr-FR" sz="1800" dirty="0" err="1" smtClean="0">
                <a:sym typeface="Wingdings" panose="05000000000000000000" pitchFamily="2" charset="2"/>
              </a:rPr>
              <a:t>Sourcing</a:t>
            </a:r>
            <a:endParaRPr lang="fr-FR" sz="1800" dirty="0">
              <a:sym typeface="Wingdings" panose="05000000000000000000" pitchFamily="2" charset="2"/>
            </a:endParaRPr>
          </a:p>
          <a:p>
            <a:pPr lvl="4">
              <a:buFont typeface="Wingdings" panose="05000000000000000000" pitchFamily="2" charset="2"/>
              <a:buChar char="è"/>
              <a:defRPr/>
            </a:pPr>
            <a:r>
              <a:rPr lang="fr-FR" sz="1800" dirty="0" smtClean="0">
                <a:sym typeface="Wingdings" panose="05000000000000000000" pitchFamily="2" charset="2"/>
              </a:rPr>
              <a:t> Automate de tests</a:t>
            </a:r>
          </a:p>
          <a:p>
            <a:pPr lvl="3">
              <a:buFont typeface="Wingdings" panose="05000000000000000000" pitchFamily="2" charset="2"/>
              <a:buChar char="è"/>
              <a:defRPr/>
            </a:pPr>
            <a:endParaRPr lang="fr-FR" sz="1800" i="1" dirty="0" smtClean="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3">
              <a:buFont typeface="Wingdings" panose="05000000000000000000" pitchFamily="2" charset="2"/>
              <a:buChar char="è"/>
              <a:defRPr/>
            </a:pPr>
            <a:endParaRPr lang="fr-FR" sz="1800" i="1" dirty="0">
              <a:sym typeface="Wingdings" panose="05000000000000000000" pitchFamily="2" charset="2"/>
            </a:endParaRPr>
          </a:p>
          <a:p>
            <a:pPr lvl="0"/>
            <a:endParaRPr lang="fr-FR" dirty="0"/>
          </a:p>
          <a:p>
            <a:pPr lvl="0"/>
            <a:endParaRPr lang="fr-FR" dirty="0" smtClean="0"/>
          </a:p>
        </p:txBody>
      </p:sp>
      <p:pic>
        <p:nvPicPr>
          <p:cNvPr id="2052" name="Picture 4" descr="Résultat de recherche d'images pour &quot;interopsant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10" y="-603448"/>
            <a:ext cx="1983008" cy="198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gazelle i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36" y="153230"/>
            <a:ext cx="975702" cy="4696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util libre d'intégration continue en Ja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2564904"/>
            <a:ext cx="1395209" cy="4484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hp quality center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2996952"/>
            <a:ext cx="744017" cy="4220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gi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3091736"/>
            <a:ext cx="553288" cy="5532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9"/>
          <a:stretch>
            <a:fillRect/>
          </a:stretch>
        </p:blipFill>
        <p:spPr>
          <a:xfrm>
            <a:off x="4466236" y="3429000"/>
            <a:ext cx="825844" cy="383027"/>
          </a:xfrm>
          <a:prstGeom prst="rect">
            <a:avLst/>
          </a:prstGeom>
        </p:spPr>
      </p:pic>
      <p:pic>
        <p:nvPicPr>
          <p:cNvPr id="27" name="Image 26"/>
          <p:cNvPicPr>
            <a:picLocks noChangeAspect="1"/>
          </p:cNvPicPr>
          <p:nvPr/>
        </p:nvPicPr>
        <p:blipFill>
          <a:blip r:embed="rId10"/>
          <a:stretch>
            <a:fillRect/>
          </a:stretch>
        </p:blipFill>
        <p:spPr>
          <a:xfrm>
            <a:off x="6204256" y="2878364"/>
            <a:ext cx="2904248" cy="3790996"/>
          </a:xfrm>
          <a:prstGeom prst="rect">
            <a:avLst/>
          </a:prstGeom>
        </p:spPr>
      </p:pic>
    </p:spTree>
    <p:extLst>
      <p:ext uri="{BB962C8B-B14F-4D97-AF65-F5344CB8AC3E}">
        <p14:creationId xmlns:p14="http://schemas.microsoft.com/office/powerpoint/2010/main" val="3990846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10.05-Gfi_Masque_Powerpoint_Office_201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B189497B68546832DD132D12EC576" ma:contentTypeVersion="1" ma:contentTypeDescription="Crée un document." ma:contentTypeScope="" ma:versionID="eeb062d602b14774b39cb63c231c9b1d">
  <xsd:schema xmlns:xsd="http://www.w3.org/2001/XMLSchema" xmlns:xs="http://www.w3.org/2001/XMLSchema" xmlns:p="http://schemas.microsoft.com/office/2006/metadata/properties" xmlns:ns1="http://schemas.microsoft.com/sharepoint/v3" targetNamespace="http://schemas.microsoft.com/office/2006/metadata/properties" ma:root="true" ma:fieldsID="5e4bca81b17c21bbd61f36127148945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22F7C39-0EE7-42EF-ABF4-8CB851047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B2E1C6-42D9-4730-8019-E510E3E2EE20}">
  <ds:schemaRefs>
    <ds:schemaRef ds:uri="http://schemas.microsoft.com/sharepoint/v3/contenttype/forms"/>
  </ds:schemaRefs>
</ds:datastoreItem>
</file>

<file path=customXml/itemProps3.xml><?xml version="1.0" encoding="utf-8"?>
<ds:datastoreItem xmlns:ds="http://schemas.openxmlformats.org/officeDocument/2006/customXml" ds:itemID="{59F37ADE-7C23-4A6A-B00F-A5DA2527777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13460</TotalTime>
  <Words>1013</Words>
  <Application>Microsoft Office PowerPoint</Application>
  <PresentationFormat>Affichage à l'écran (4:3)</PresentationFormat>
  <Paragraphs>286</Paragraphs>
  <Slides>18</Slides>
  <Notes>18</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18</vt:i4>
      </vt:variant>
    </vt:vector>
  </HeadingPairs>
  <TitlesOfParts>
    <vt:vector size="24" baseType="lpstr">
      <vt:lpstr>ＭＳ Ｐゴシック</vt:lpstr>
      <vt:lpstr>Arial</vt:lpstr>
      <vt:lpstr>Calibri</vt:lpstr>
      <vt:lpstr>Wingdings</vt:lpstr>
      <vt:lpstr>Thème Office</vt:lpstr>
      <vt:lpstr>11.10.05-Gfi_Masque_Powerpoint_Office_2010</vt:lpstr>
      <vt:lpstr>Présentation PowerPoint</vt:lpstr>
      <vt:lpstr>Problématique </vt:lpstr>
      <vt:lpstr>Introduction </vt:lpstr>
      <vt:lpstr>La Stratégie CPAGE </vt:lpstr>
      <vt:lpstr>La Stratégie CPAGE </vt:lpstr>
      <vt:lpstr>La Stratégie CPAGE </vt:lpstr>
      <vt:lpstr>La Stratégie CPAGE </vt:lpstr>
      <vt:lpstr>La Stratégie CPAGE </vt:lpstr>
      <vt:lpstr>Outillage du test </vt:lpstr>
      <vt:lpstr>Outillage du test </vt:lpstr>
      <vt:lpstr>Pilotage du test </vt:lpstr>
      <vt:lpstr>La plateforme Gazelle </vt:lpstr>
      <vt:lpstr>La plateforme Gazelle </vt:lpstr>
      <vt:lpstr>La plateforme Gazelle </vt:lpstr>
      <vt:lpstr>La plateforme Gazelle </vt:lpstr>
      <vt:lpstr>La plateforme Gazelle </vt:lpstr>
      <vt:lpstr>Conclusion </vt:lpstr>
      <vt:lpstr>Questions / Réponses </vt:lpstr>
    </vt:vector>
  </TitlesOfParts>
  <Company>GIP CPAGE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2015-10 - Présentation_GAP_CPagei_Strasbourg</dc:title>
  <dc:creator>Baud Benjamin</dc:creator>
  <cp:lastModifiedBy>Rosier Lionel</cp:lastModifiedBy>
  <cp:revision>386</cp:revision>
  <cp:lastPrinted>2017-05-16T12:09:13Z</cp:lastPrinted>
  <dcterms:created xsi:type="dcterms:W3CDTF">2015-09-02T06:19:51Z</dcterms:created>
  <dcterms:modified xsi:type="dcterms:W3CDTF">2017-05-19T14:57:59Z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0x010100E42B189497B68546832DD132D12EC576</vt:lpwstr>
  </property>
</Properties>
</file>